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Poppins"/>
      <p:regular r:id="rId35"/>
      <p:bold r:id="rId36"/>
      <p:italic r:id="rId37"/>
      <p:boldItalic r:id="rId38"/>
    </p:embeddedFont>
    <p:embeddedFont>
      <p:font typeface="Palanquin Dark"/>
      <p:regular r:id="rId39"/>
      <p:bold r:id="rId40"/>
    </p:embeddedFont>
    <p:embeddedFont>
      <p:font typeface="Poppins Black"/>
      <p:bold r:id="rId41"/>
      <p:boldItalic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alanquinDark-bold.fntdata"/><Relationship Id="rId20" Type="http://schemas.openxmlformats.org/officeDocument/2006/relationships/slide" Target="slides/slide15.xml"/><Relationship Id="rId42" Type="http://schemas.openxmlformats.org/officeDocument/2006/relationships/font" Target="fonts/PoppinsBlack-boldItalic.fntdata"/><Relationship Id="rId41" Type="http://schemas.openxmlformats.org/officeDocument/2006/relationships/font" Target="fonts/PoppinsBlack-bold.fntdata"/><Relationship Id="rId22" Type="http://schemas.openxmlformats.org/officeDocument/2006/relationships/slide" Target="slides/slide17.xml"/><Relationship Id="rId44" Type="http://schemas.openxmlformats.org/officeDocument/2006/relationships/font" Target="fonts/Comfortaa-bold.fntdata"/><Relationship Id="rId21" Type="http://schemas.openxmlformats.org/officeDocument/2006/relationships/slide" Target="slides/slide16.xml"/><Relationship Id="rId43"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schemas.openxmlformats.org/officeDocument/2006/relationships/font" Target="fonts/PalanquinDark-regular.fnt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0791b78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0791b78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0791b78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0791b78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0791b78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0791b78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0791b78b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0791b78b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07ba72f2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07ba72f2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207644ac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207644ac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07644acf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07644acf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07644acf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07644acf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07644acf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07644acf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07644acf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07644acf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07644ac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07644ac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207644acf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207644acf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07644acf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07644acf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07644acf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07644acf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07ba72f2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207ba72f2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07644acf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07644acf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207644acf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207644acf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07644ac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07644ac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07644ac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07644ac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07644acf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07644acf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07644ac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07644ac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07644acf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07644acf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07644acf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07644acf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07644acf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07644acf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5000"/>
              <a:buNone/>
              <a:defRPr sz="50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1"/>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7" name="Google Shape;87;p11"/>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88" name="Shape 88"/>
        <p:cNvGrpSpPr/>
        <p:nvPr/>
      </p:nvGrpSpPr>
      <p:grpSpPr>
        <a:xfrm>
          <a:off x="0" y="0"/>
          <a:ext cx="0" cy="0"/>
          <a:chOff x="0" y="0"/>
          <a:chExt cx="0" cy="0"/>
        </a:xfrm>
      </p:grpSpPr>
      <p:sp>
        <p:nvSpPr>
          <p:cNvPr id="89" name="Google Shape;89;p1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2"/>
          <p:cNvSpPr/>
          <p:nvPr/>
        </p:nvSpPr>
        <p:spPr>
          <a:xfrm rot="-5923251">
            <a:off x="7241909"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2"/>
          <p:cNvSpPr txBox="1"/>
          <p:nvPr>
            <p:ph idx="1" type="subTitle"/>
          </p:nvPr>
        </p:nvSpPr>
        <p:spPr>
          <a:xfrm>
            <a:off x="723900" y="1833925"/>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3" name="Google Shape;93;p12"/>
          <p:cNvSpPr txBox="1"/>
          <p:nvPr>
            <p:ph idx="2" type="subTitle"/>
          </p:nvPr>
        </p:nvSpPr>
        <p:spPr>
          <a:xfrm>
            <a:off x="723900" y="218545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94" name="Google Shape;94;p12"/>
          <p:cNvSpPr txBox="1"/>
          <p:nvPr>
            <p:ph idx="3" type="subTitle"/>
          </p:nvPr>
        </p:nvSpPr>
        <p:spPr>
          <a:xfrm>
            <a:off x="3470874" y="1833925"/>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5" name="Google Shape;95;p12"/>
          <p:cNvSpPr txBox="1"/>
          <p:nvPr>
            <p:ph idx="4" type="subTitle"/>
          </p:nvPr>
        </p:nvSpPr>
        <p:spPr>
          <a:xfrm>
            <a:off x="3470875" y="218545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96" name="Google Shape;96;p12"/>
          <p:cNvSpPr txBox="1"/>
          <p:nvPr>
            <p:ph idx="5" type="subTitle"/>
          </p:nvPr>
        </p:nvSpPr>
        <p:spPr>
          <a:xfrm>
            <a:off x="6217849" y="1833925"/>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7" name="Google Shape;97;p12"/>
          <p:cNvSpPr txBox="1"/>
          <p:nvPr>
            <p:ph idx="6" type="subTitle"/>
          </p:nvPr>
        </p:nvSpPr>
        <p:spPr>
          <a:xfrm>
            <a:off x="6217850" y="218545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98" name="Google Shape;98;p12"/>
          <p:cNvSpPr txBox="1"/>
          <p:nvPr>
            <p:ph idx="7" type="subTitle"/>
          </p:nvPr>
        </p:nvSpPr>
        <p:spPr>
          <a:xfrm>
            <a:off x="722225" y="32134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99" name="Google Shape;99;p12"/>
          <p:cNvSpPr txBox="1"/>
          <p:nvPr>
            <p:ph idx="8" type="subTitle"/>
          </p:nvPr>
        </p:nvSpPr>
        <p:spPr>
          <a:xfrm>
            <a:off x="722225" y="356500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00" name="Google Shape;100;p12"/>
          <p:cNvSpPr txBox="1"/>
          <p:nvPr>
            <p:ph idx="9" type="subTitle"/>
          </p:nvPr>
        </p:nvSpPr>
        <p:spPr>
          <a:xfrm>
            <a:off x="3469199" y="32134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1" name="Google Shape;101;p12"/>
          <p:cNvSpPr txBox="1"/>
          <p:nvPr>
            <p:ph idx="13" type="subTitle"/>
          </p:nvPr>
        </p:nvSpPr>
        <p:spPr>
          <a:xfrm>
            <a:off x="3469200" y="356500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02" name="Google Shape;102;p12"/>
          <p:cNvSpPr txBox="1"/>
          <p:nvPr>
            <p:ph idx="14" type="subTitle"/>
          </p:nvPr>
        </p:nvSpPr>
        <p:spPr>
          <a:xfrm>
            <a:off x="6216174" y="32134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3" name="Google Shape;103;p12"/>
          <p:cNvSpPr txBox="1"/>
          <p:nvPr>
            <p:ph idx="15" type="subTitle"/>
          </p:nvPr>
        </p:nvSpPr>
        <p:spPr>
          <a:xfrm>
            <a:off x="6216175" y="3565000"/>
            <a:ext cx="2205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04" name="Google Shape;104;p12"/>
          <p:cNvSpPr/>
          <p:nvPr/>
        </p:nvSpPr>
        <p:spPr>
          <a:xfrm rot="-8371819">
            <a:off x="-1873977"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13"/>
          <p:cNvSpPr txBox="1"/>
          <p:nvPr>
            <p:ph idx="1" type="subTitle"/>
          </p:nvPr>
        </p:nvSpPr>
        <p:spPr>
          <a:xfrm>
            <a:off x="1417986" y="2995275"/>
            <a:ext cx="238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7" name="Google Shape;107;p13"/>
          <p:cNvSpPr txBox="1"/>
          <p:nvPr>
            <p:ph idx="2" type="subTitle"/>
          </p:nvPr>
        </p:nvSpPr>
        <p:spPr>
          <a:xfrm>
            <a:off x="1417986" y="3346800"/>
            <a:ext cx="2385600" cy="854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08" name="Google Shape;108;p13"/>
          <p:cNvSpPr txBox="1"/>
          <p:nvPr>
            <p:ph idx="3" type="subTitle"/>
          </p:nvPr>
        </p:nvSpPr>
        <p:spPr>
          <a:xfrm>
            <a:off x="5399486" y="2995275"/>
            <a:ext cx="238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09" name="Google Shape;109;p13"/>
          <p:cNvSpPr txBox="1"/>
          <p:nvPr>
            <p:ph idx="4" type="subTitle"/>
          </p:nvPr>
        </p:nvSpPr>
        <p:spPr>
          <a:xfrm>
            <a:off x="5399486" y="3346800"/>
            <a:ext cx="2385600" cy="854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0" name="Google Shape;110;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2" name="Google Shape;112;p13"/>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3" name="Shape 113"/>
        <p:cNvGrpSpPr/>
        <p:nvPr/>
      </p:nvGrpSpPr>
      <p:grpSpPr>
        <a:xfrm>
          <a:off x="0" y="0"/>
          <a:ext cx="0" cy="0"/>
          <a:chOff x="0" y="0"/>
          <a:chExt cx="0" cy="0"/>
        </a:xfrm>
      </p:grpSpPr>
      <p:sp>
        <p:nvSpPr>
          <p:cNvPr id="114" name="Google Shape;114;p14"/>
          <p:cNvSpPr txBox="1"/>
          <p:nvPr>
            <p:ph type="title"/>
          </p:nvPr>
        </p:nvSpPr>
        <p:spPr>
          <a:xfrm>
            <a:off x="4769400" y="1432250"/>
            <a:ext cx="3654600" cy="972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5000"/>
              <a:buNone/>
              <a:defRPr sz="5000"/>
            </a:lvl1pPr>
            <a:lvl2pPr lvl="1" rtl="0" algn="l">
              <a:lnSpc>
                <a:spcPct val="100000"/>
              </a:lnSpc>
              <a:spcBef>
                <a:spcPts val="0"/>
              </a:spcBef>
              <a:spcAft>
                <a:spcPts val="0"/>
              </a:spcAft>
              <a:buSzPts val="5000"/>
              <a:buNone/>
              <a:defRPr sz="5000"/>
            </a:lvl2pPr>
            <a:lvl3pPr lvl="2" rtl="0" algn="l">
              <a:lnSpc>
                <a:spcPct val="100000"/>
              </a:lnSpc>
              <a:spcBef>
                <a:spcPts val="0"/>
              </a:spcBef>
              <a:spcAft>
                <a:spcPts val="0"/>
              </a:spcAft>
              <a:buSzPts val="5000"/>
              <a:buNone/>
              <a:defRPr sz="5000"/>
            </a:lvl3pPr>
            <a:lvl4pPr lvl="3" rtl="0" algn="l">
              <a:lnSpc>
                <a:spcPct val="100000"/>
              </a:lnSpc>
              <a:spcBef>
                <a:spcPts val="0"/>
              </a:spcBef>
              <a:spcAft>
                <a:spcPts val="0"/>
              </a:spcAft>
              <a:buSzPts val="5000"/>
              <a:buNone/>
              <a:defRPr sz="5000"/>
            </a:lvl4pPr>
            <a:lvl5pPr lvl="4" rtl="0" algn="l">
              <a:lnSpc>
                <a:spcPct val="100000"/>
              </a:lnSpc>
              <a:spcBef>
                <a:spcPts val="0"/>
              </a:spcBef>
              <a:spcAft>
                <a:spcPts val="0"/>
              </a:spcAft>
              <a:buSzPts val="5000"/>
              <a:buNone/>
              <a:defRPr sz="5000"/>
            </a:lvl5pPr>
            <a:lvl6pPr lvl="5" rtl="0" algn="l">
              <a:lnSpc>
                <a:spcPct val="100000"/>
              </a:lnSpc>
              <a:spcBef>
                <a:spcPts val="0"/>
              </a:spcBef>
              <a:spcAft>
                <a:spcPts val="0"/>
              </a:spcAft>
              <a:buSzPts val="5000"/>
              <a:buNone/>
              <a:defRPr sz="5000"/>
            </a:lvl6pPr>
            <a:lvl7pPr lvl="6" rtl="0" algn="l">
              <a:lnSpc>
                <a:spcPct val="100000"/>
              </a:lnSpc>
              <a:spcBef>
                <a:spcPts val="0"/>
              </a:spcBef>
              <a:spcAft>
                <a:spcPts val="0"/>
              </a:spcAft>
              <a:buSzPts val="5000"/>
              <a:buNone/>
              <a:defRPr sz="5000"/>
            </a:lvl7pPr>
            <a:lvl8pPr lvl="7" rtl="0" algn="l">
              <a:lnSpc>
                <a:spcPct val="100000"/>
              </a:lnSpc>
              <a:spcBef>
                <a:spcPts val="0"/>
              </a:spcBef>
              <a:spcAft>
                <a:spcPts val="0"/>
              </a:spcAft>
              <a:buSzPts val="5000"/>
              <a:buNone/>
              <a:defRPr sz="5000"/>
            </a:lvl8pPr>
            <a:lvl9pPr lvl="8" rtl="0" algn="l">
              <a:lnSpc>
                <a:spcPct val="100000"/>
              </a:lnSpc>
              <a:spcBef>
                <a:spcPts val="0"/>
              </a:spcBef>
              <a:spcAft>
                <a:spcPts val="0"/>
              </a:spcAft>
              <a:buSzPts val="5000"/>
              <a:buNone/>
              <a:defRPr sz="5000"/>
            </a:lvl9pPr>
          </a:lstStyle>
          <a:p/>
        </p:txBody>
      </p:sp>
      <p:sp>
        <p:nvSpPr>
          <p:cNvPr id="115" name="Google Shape;115;p14"/>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Poppins"/>
                <a:ea typeface="Poppins"/>
                <a:cs typeface="Poppins"/>
                <a:sym typeface="Poppins"/>
              </a:rPr>
              <a:t>CREDITS: This presentation template was created by </a:t>
            </a:r>
            <a:r>
              <a:rPr b="1" i="0" lang="en" sz="1200" u="none" cap="none" strike="noStrike">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b="0" i="0" lang="en" sz="1200" u="none" cap="none" strike="noStrike">
                <a:solidFill>
                  <a:schemeClr val="dk1"/>
                </a:solidFill>
                <a:latin typeface="Poppins"/>
                <a:ea typeface="Poppins"/>
                <a:cs typeface="Poppins"/>
                <a:sym typeface="Poppins"/>
              </a:rPr>
              <a:t>, including icons by </a:t>
            </a:r>
            <a:r>
              <a:rPr b="1" i="0" lang="en" sz="1200" u="none" cap="none" strike="noStrike">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b="0" i="0" lang="en" sz="1200" u="none" cap="none" strike="noStrike">
                <a:solidFill>
                  <a:schemeClr val="dk1"/>
                </a:solidFill>
                <a:latin typeface="Poppins"/>
                <a:ea typeface="Poppins"/>
                <a:cs typeface="Poppins"/>
                <a:sym typeface="Poppins"/>
              </a:rPr>
              <a:t>, infographics &amp; images by </a:t>
            </a:r>
            <a:r>
              <a:rPr b="1" i="0" lang="en" sz="1200" u="none" cap="none" strike="noStrike">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b="0" i="0" lang="en" sz="1200" u="none" cap="none" strike="noStrike">
                <a:solidFill>
                  <a:schemeClr val="dk1"/>
                </a:solidFill>
                <a:latin typeface="Poppins"/>
                <a:ea typeface="Poppins"/>
                <a:cs typeface="Poppins"/>
                <a:sym typeface="Poppins"/>
              </a:rPr>
              <a:t> and illustrations by </a:t>
            </a:r>
            <a:r>
              <a:rPr b="1" i="0" lang="en" sz="1200" u="none" cap="none" strike="noStrike">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i="0" sz="1200" u="none" cap="none" strike="noStrike">
              <a:solidFill>
                <a:schemeClr val="dk1"/>
              </a:solidFill>
              <a:latin typeface="Poppins"/>
              <a:ea typeface="Poppins"/>
              <a:cs typeface="Poppins"/>
              <a:sym typeface="Poppins"/>
            </a:endParaRPr>
          </a:p>
        </p:txBody>
      </p:sp>
      <p:sp>
        <p:nvSpPr>
          <p:cNvPr id="116" name="Google Shape;116;p14"/>
          <p:cNvSpPr txBox="1"/>
          <p:nvPr>
            <p:ph idx="1" type="subTitle"/>
          </p:nvPr>
        </p:nvSpPr>
        <p:spPr>
          <a:xfrm>
            <a:off x="4769400" y="2380376"/>
            <a:ext cx="3654600" cy="1017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17" name="Shape 117"/>
        <p:cNvGrpSpPr/>
        <p:nvPr/>
      </p:nvGrpSpPr>
      <p:grpSpPr>
        <a:xfrm>
          <a:off x="0" y="0"/>
          <a:ext cx="0" cy="0"/>
          <a:chOff x="0" y="0"/>
          <a:chExt cx="0" cy="0"/>
        </a:xfrm>
      </p:grpSpPr>
      <p:sp>
        <p:nvSpPr>
          <p:cNvPr id="118" name="Google Shape;118;p15"/>
          <p:cNvSpPr txBox="1"/>
          <p:nvPr>
            <p:ph idx="1" type="body"/>
          </p:nvPr>
        </p:nvSpPr>
        <p:spPr>
          <a:xfrm>
            <a:off x="720000" y="2075500"/>
            <a:ext cx="5250900" cy="19317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19" name="Google Shape;119;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1" name="Google Shape;121;p15"/>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2" name="Shape 122"/>
        <p:cNvGrpSpPr/>
        <p:nvPr/>
      </p:nvGrpSpPr>
      <p:grpSpPr>
        <a:xfrm>
          <a:off x="0" y="0"/>
          <a:ext cx="0" cy="0"/>
          <a:chOff x="0" y="0"/>
          <a:chExt cx="0" cy="0"/>
        </a:xfrm>
      </p:grpSpPr>
      <p:sp>
        <p:nvSpPr>
          <p:cNvPr id="123" name="Google Shape;123;p16"/>
          <p:cNvSpPr txBox="1"/>
          <p:nvPr>
            <p:ph idx="1" type="subTitle"/>
          </p:nvPr>
        </p:nvSpPr>
        <p:spPr>
          <a:xfrm>
            <a:off x="720000" y="2678421"/>
            <a:ext cx="3261300" cy="101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600"/>
            </a:lvl1pPr>
            <a:lvl2pPr lvl="1" rtl="0" algn="l">
              <a:lnSpc>
                <a:spcPct val="100000"/>
              </a:lnSpc>
              <a:spcBef>
                <a:spcPts val="160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24" name="Google Shape;124;p16"/>
          <p:cNvSpPr txBox="1"/>
          <p:nvPr>
            <p:ph type="title"/>
          </p:nvPr>
        </p:nvSpPr>
        <p:spPr>
          <a:xfrm>
            <a:off x="720000" y="1490700"/>
            <a:ext cx="3261300" cy="110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25" name="Google Shape;125;p16"/>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17"/>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17"/>
          <p:cNvSpPr txBox="1"/>
          <p:nvPr>
            <p:ph type="title"/>
          </p:nvPr>
        </p:nvSpPr>
        <p:spPr>
          <a:xfrm flipH="1">
            <a:off x="3448700" y="387600"/>
            <a:ext cx="4962900" cy="1836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0" name="Google Shape;130;p17"/>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31" name="Shape 131"/>
        <p:cNvGrpSpPr/>
        <p:nvPr/>
      </p:nvGrpSpPr>
      <p:grpSpPr>
        <a:xfrm>
          <a:off x="0" y="0"/>
          <a:ext cx="0" cy="0"/>
          <a:chOff x="0" y="0"/>
          <a:chExt cx="0" cy="0"/>
        </a:xfrm>
      </p:grpSpPr>
      <p:sp>
        <p:nvSpPr>
          <p:cNvPr id="132" name="Google Shape;132;p18"/>
          <p:cNvSpPr txBox="1"/>
          <p:nvPr>
            <p:ph idx="1" type="subTitle"/>
          </p:nvPr>
        </p:nvSpPr>
        <p:spPr>
          <a:xfrm>
            <a:off x="720000" y="2548727"/>
            <a:ext cx="3261300" cy="1224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600"/>
            </a:lvl1pPr>
            <a:lvl2pPr lvl="1" rtl="0" algn="l">
              <a:lnSpc>
                <a:spcPct val="100000"/>
              </a:lnSpc>
              <a:spcBef>
                <a:spcPts val="160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
        <p:nvSpPr>
          <p:cNvPr id="133" name="Google Shape;133;p18"/>
          <p:cNvSpPr txBox="1"/>
          <p:nvPr>
            <p:ph type="title"/>
          </p:nvPr>
        </p:nvSpPr>
        <p:spPr>
          <a:xfrm>
            <a:off x="720000" y="1360990"/>
            <a:ext cx="3261300" cy="110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4" name="Google Shape;134;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8"/>
          <p:cNvSpPr/>
          <p:nvPr/>
        </p:nvSpPr>
        <p:spPr>
          <a:xfrm rot="8978585">
            <a:off x="-1778153" y="-1236582"/>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19"/>
          <p:cNvSpPr txBox="1"/>
          <p:nvPr>
            <p:ph idx="1" type="subTitle"/>
          </p:nvPr>
        </p:nvSpPr>
        <p:spPr>
          <a:xfrm flipH="1">
            <a:off x="5169810" y="2548727"/>
            <a:ext cx="3261300" cy="12249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138" name="Google Shape;138;p19"/>
          <p:cNvSpPr txBox="1"/>
          <p:nvPr>
            <p:ph type="title"/>
          </p:nvPr>
        </p:nvSpPr>
        <p:spPr>
          <a:xfrm flipH="1">
            <a:off x="5169810" y="1360990"/>
            <a:ext cx="3261300" cy="1108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3200"/>
              <a:buNone/>
              <a:defRPr/>
            </a:lvl1pPr>
            <a:lvl2pPr lvl="1"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r">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9" name="Google Shape;139;p1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flipH="1" rot="-8978585">
            <a:off x="6889116" y="-1236582"/>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141" name="Shape 141"/>
        <p:cNvGrpSpPr/>
        <p:nvPr/>
      </p:nvGrpSpPr>
      <p:grpSpPr>
        <a:xfrm>
          <a:off x="0" y="0"/>
          <a:ext cx="0" cy="0"/>
          <a:chOff x="0" y="0"/>
          <a:chExt cx="0" cy="0"/>
        </a:xfrm>
      </p:grpSpPr>
      <p:sp>
        <p:nvSpPr>
          <p:cNvPr id="142" name="Google Shape;142;p20"/>
          <p:cNvSpPr txBox="1"/>
          <p:nvPr>
            <p:ph idx="1" type="body"/>
          </p:nvPr>
        </p:nvSpPr>
        <p:spPr>
          <a:xfrm>
            <a:off x="720000" y="1509750"/>
            <a:ext cx="3852000" cy="3019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
        <p:nvSpPr>
          <p:cNvPr id="143" name="Google Shape;143;p20"/>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5" name="Google Shape;145;p20"/>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txBox="1"/>
          <p:nvPr>
            <p:ph idx="2" type="body"/>
          </p:nvPr>
        </p:nvSpPr>
        <p:spPr>
          <a:xfrm>
            <a:off x="4572000" y="1509750"/>
            <a:ext cx="3852000" cy="3019500"/>
          </a:xfrm>
          <a:prstGeom prst="rect">
            <a:avLst/>
          </a:prstGeom>
          <a:noFill/>
          <a:ln>
            <a:noFill/>
          </a:ln>
        </p:spPr>
        <p:txBody>
          <a:bodyPr anchorCtr="0" anchor="t" bIns="91425" lIns="91425" spcFirstLastPara="1" rIns="91425" wrap="square" tIns="91425">
            <a:noAutofit/>
          </a:bodyPr>
          <a:lstStyle>
            <a:lvl1pPr indent="-317500" lvl="0" marL="457200" rtl="0" algn="l">
              <a:lnSpc>
                <a:spcPct val="100000"/>
              </a:lnSpc>
              <a:spcBef>
                <a:spcPts val="0"/>
              </a:spcBef>
              <a:spcAft>
                <a:spcPts val="0"/>
              </a:spcAft>
              <a:buSzPts val="1400"/>
              <a:buChar char="●"/>
              <a:defRPr sz="1400"/>
            </a:lvl1pPr>
            <a:lvl2pPr indent="-317500" lvl="1" marL="914400" rtl="0" algn="l">
              <a:lnSpc>
                <a:spcPct val="100000"/>
              </a:lnSpc>
              <a:spcBef>
                <a:spcPts val="0"/>
              </a:spcBef>
              <a:spcAft>
                <a:spcPts val="0"/>
              </a:spcAft>
              <a:buSzPts val="1400"/>
              <a:buChar char="○"/>
              <a:defRPr/>
            </a:lvl2pPr>
            <a:lvl3pPr indent="-317500" lvl="2" marL="1371600" rtl="0" algn="l">
              <a:lnSpc>
                <a:spcPct val="100000"/>
              </a:lnSpc>
              <a:spcBef>
                <a:spcPts val="0"/>
              </a:spcBef>
              <a:spcAft>
                <a:spcPts val="0"/>
              </a:spcAft>
              <a:buSzPts val="1400"/>
              <a:buChar char="■"/>
              <a:defRPr/>
            </a:lvl3pPr>
            <a:lvl4pPr indent="-317500" lvl="3" marL="1828800" rtl="0" algn="l">
              <a:lnSpc>
                <a:spcPct val="100000"/>
              </a:lnSpc>
              <a:spcBef>
                <a:spcPts val="0"/>
              </a:spcBef>
              <a:spcAft>
                <a:spcPts val="0"/>
              </a:spcAft>
              <a:buSzPts val="1400"/>
              <a:buChar char="●"/>
              <a:defRPr/>
            </a:lvl4pPr>
            <a:lvl5pPr indent="-317500" lvl="4" marL="2286000" rtl="0" algn="l">
              <a:lnSpc>
                <a:spcPct val="100000"/>
              </a:lnSpc>
              <a:spcBef>
                <a:spcPts val="0"/>
              </a:spcBef>
              <a:spcAft>
                <a:spcPts val="0"/>
              </a:spcAft>
              <a:buSzPts val="1400"/>
              <a:buChar char="○"/>
              <a:defRPr/>
            </a:lvl5pPr>
            <a:lvl6pPr indent="-317500" lvl="5" marL="2743200" rtl="0" algn="l">
              <a:lnSpc>
                <a:spcPct val="100000"/>
              </a:lnSpc>
              <a:spcBef>
                <a:spcPts val="0"/>
              </a:spcBef>
              <a:spcAft>
                <a:spcPts val="0"/>
              </a:spcAft>
              <a:buSzPts val="1400"/>
              <a:buChar char="■"/>
              <a:defRPr/>
            </a:lvl6pPr>
            <a:lvl7pPr indent="-317500" lvl="6" marL="3200400" rtl="0" algn="l">
              <a:lnSpc>
                <a:spcPct val="100000"/>
              </a:lnSpc>
              <a:spcBef>
                <a:spcPts val="0"/>
              </a:spcBef>
              <a:spcAft>
                <a:spcPts val="0"/>
              </a:spcAft>
              <a:buSzPts val="1400"/>
              <a:buChar char="●"/>
              <a:defRPr/>
            </a:lvl7pPr>
            <a:lvl8pPr indent="-317500" lvl="7" marL="3657600" rtl="0" algn="l">
              <a:lnSpc>
                <a:spcPct val="100000"/>
              </a:lnSpc>
              <a:spcBef>
                <a:spcPts val="0"/>
              </a:spcBef>
              <a:spcAft>
                <a:spcPts val="0"/>
              </a:spcAft>
              <a:buSzPts val="1400"/>
              <a:buChar char="○"/>
              <a:defRPr/>
            </a:lvl8pPr>
            <a:lvl9pPr indent="-317500" lvl="8" marL="4114800" rtl="0" algn="l">
              <a:lnSpc>
                <a:spcPct val="100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 name="Shape 12"/>
        <p:cNvGrpSpPr/>
        <p:nvPr/>
      </p:nvGrpSpPr>
      <p:grpSpPr>
        <a:xfrm>
          <a:off x="0" y="0"/>
          <a:ext cx="0" cy="0"/>
          <a:chOff x="0" y="0"/>
          <a:chExt cx="0" cy="0"/>
        </a:xfrm>
      </p:grpSpPr>
      <p:sp>
        <p:nvSpPr>
          <p:cNvPr id="13" name="Google Shape;13;p3"/>
          <p:cNvSpPr txBox="1"/>
          <p:nvPr>
            <p:ph type="title"/>
          </p:nvPr>
        </p:nvSpPr>
        <p:spPr>
          <a:xfrm>
            <a:off x="764102" y="1967402"/>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14" name="Google Shape;14;p3"/>
          <p:cNvSpPr txBox="1"/>
          <p:nvPr>
            <p:ph idx="1" type="subTitle"/>
          </p:nvPr>
        </p:nvSpPr>
        <p:spPr>
          <a:xfrm>
            <a:off x="1759875" y="1833925"/>
            <a:ext cx="2682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1600"/>
              </a:spcBef>
              <a:spcAft>
                <a:spcPts val="0"/>
              </a:spcAft>
              <a:buSzPts val="1400"/>
              <a:buNone/>
              <a:defRPr>
                <a:latin typeface="Poppins Black"/>
                <a:ea typeface="Poppins Black"/>
                <a:cs typeface="Poppins Black"/>
                <a:sym typeface="Poppins Black"/>
              </a:defRPr>
            </a:lvl2pPr>
            <a:lvl3pPr lvl="2" rtl="0" algn="l">
              <a:lnSpc>
                <a:spcPct val="100000"/>
              </a:lnSpc>
              <a:spcBef>
                <a:spcPts val="1600"/>
              </a:spcBef>
              <a:spcAft>
                <a:spcPts val="0"/>
              </a:spcAft>
              <a:buSzPts val="1400"/>
              <a:buNone/>
              <a:defRPr>
                <a:latin typeface="Poppins Black"/>
                <a:ea typeface="Poppins Black"/>
                <a:cs typeface="Poppins Black"/>
                <a:sym typeface="Poppins Black"/>
              </a:defRPr>
            </a:lvl3pPr>
            <a:lvl4pPr lvl="3" rtl="0" algn="l">
              <a:lnSpc>
                <a:spcPct val="100000"/>
              </a:lnSpc>
              <a:spcBef>
                <a:spcPts val="1600"/>
              </a:spcBef>
              <a:spcAft>
                <a:spcPts val="0"/>
              </a:spcAft>
              <a:buSzPts val="1400"/>
              <a:buNone/>
              <a:defRPr>
                <a:latin typeface="Poppins Black"/>
                <a:ea typeface="Poppins Black"/>
                <a:cs typeface="Poppins Black"/>
                <a:sym typeface="Poppins Black"/>
              </a:defRPr>
            </a:lvl4pPr>
            <a:lvl5pPr lvl="4" rtl="0" algn="l">
              <a:lnSpc>
                <a:spcPct val="100000"/>
              </a:lnSpc>
              <a:spcBef>
                <a:spcPts val="1600"/>
              </a:spcBef>
              <a:spcAft>
                <a:spcPts val="0"/>
              </a:spcAft>
              <a:buSzPts val="1400"/>
              <a:buNone/>
              <a:defRPr>
                <a:latin typeface="Poppins Black"/>
                <a:ea typeface="Poppins Black"/>
                <a:cs typeface="Poppins Black"/>
                <a:sym typeface="Poppins Black"/>
              </a:defRPr>
            </a:lvl5pPr>
            <a:lvl6pPr lvl="5" rtl="0" algn="l">
              <a:lnSpc>
                <a:spcPct val="100000"/>
              </a:lnSpc>
              <a:spcBef>
                <a:spcPts val="1600"/>
              </a:spcBef>
              <a:spcAft>
                <a:spcPts val="0"/>
              </a:spcAft>
              <a:buSzPts val="1400"/>
              <a:buNone/>
              <a:defRPr>
                <a:latin typeface="Poppins Black"/>
                <a:ea typeface="Poppins Black"/>
                <a:cs typeface="Poppins Black"/>
                <a:sym typeface="Poppins Black"/>
              </a:defRPr>
            </a:lvl6pPr>
            <a:lvl7pPr lvl="6" rtl="0" algn="l">
              <a:lnSpc>
                <a:spcPct val="100000"/>
              </a:lnSpc>
              <a:spcBef>
                <a:spcPts val="1600"/>
              </a:spcBef>
              <a:spcAft>
                <a:spcPts val="0"/>
              </a:spcAft>
              <a:buSzPts val="1400"/>
              <a:buNone/>
              <a:defRPr>
                <a:latin typeface="Poppins Black"/>
                <a:ea typeface="Poppins Black"/>
                <a:cs typeface="Poppins Black"/>
                <a:sym typeface="Poppins Black"/>
              </a:defRPr>
            </a:lvl7pPr>
            <a:lvl8pPr lvl="7" rtl="0" algn="l">
              <a:lnSpc>
                <a:spcPct val="100000"/>
              </a:lnSpc>
              <a:spcBef>
                <a:spcPts val="1600"/>
              </a:spcBef>
              <a:spcAft>
                <a:spcPts val="0"/>
              </a:spcAft>
              <a:buSzPts val="1400"/>
              <a:buNone/>
              <a:defRPr>
                <a:latin typeface="Poppins Black"/>
                <a:ea typeface="Poppins Black"/>
                <a:cs typeface="Poppins Black"/>
                <a:sym typeface="Poppins Black"/>
              </a:defRPr>
            </a:lvl8pPr>
            <a:lvl9pPr lvl="8" rtl="0"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15" name="Google Shape;15;p3"/>
          <p:cNvSpPr txBox="1"/>
          <p:nvPr>
            <p:ph idx="2" type="subTitle"/>
          </p:nvPr>
        </p:nvSpPr>
        <p:spPr>
          <a:xfrm>
            <a:off x="1759875" y="2185449"/>
            <a:ext cx="2682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6" name="Google Shape;16;p3"/>
          <p:cNvSpPr txBox="1"/>
          <p:nvPr>
            <p:ph idx="3" type="title"/>
          </p:nvPr>
        </p:nvSpPr>
        <p:spPr>
          <a:xfrm>
            <a:off x="764102" y="3346952"/>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17" name="Google Shape;17;p3"/>
          <p:cNvSpPr txBox="1"/>
          <p:nvPr>
            <p:ph idx="4" type="subTitle"/>
          </p:nvPr>
        </p:nvSpPr>
        <p:spPr>
          <a:xfrm>
            <a:off x="1759875" y="3213476"/>
            <a:ext cx="2682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18" name="Google Shape;18;p3"/>
          <p:cNvSpPr txBox="1"/>
          <p:nvPr>
            <p:ph idx="5" type="subTitle"/>
          </p:nvPr>
        </p:nvSpPr>
        <p:spPr>
          <a:xfrm>
            <a:off x="1759875" y="3565000"/>
            <a:ext cx="2682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9" name="Google Shape;19;p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txBox="1"/>
          <p:nvPr>
            <p:ph idx="6"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3"/>
          <p:cNvSpPr/>
          <p:nvPr/>
        </p:nvSpPr>
        <p:spPr>
          <a:xfrm rot="-9542052">
            <a:off x="7466404" y="-1156052"/>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txBox="1"/>
          <p:nvPr>
            <p:ph idx="7" type="title"/>
          </p:nvPr>
        </p:nvSpPr>
        <p:spPr>
          <a:xfrm>
            <a:off x="4746900" y="1967402"/>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24" name="Google Shape;24;p3"/>
          <p:cNvSpPr txBox="1"/>
          <p:nvPr>
            <p:ph idx="8" type="subTitle"/>
          </p:nvPr>
        </p:nvSpPr>
        <p:spPr>
          <a:xfrm>
            <a:off x="5742673" y="1833925"/>
            <a:ext cx="2682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25" name="Google Shape;25;p3"/>
          <p:cNvSpPr txBox="1"/>
          <p:nvPr>
            <p:ph idx="9" type="subTitle"/>
          </p:nvPr>
        </p:nvSpPr>
        <p:spPr>
          <a:xfrm>
            <a:off x="5742673" y="2185449"/>
            <a:ext cx="2682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26" name="Google Shape;26;p3"/>
          <p:cNvSpPr txBox="1"/>
          <p:nvPr>
            <p:ph idx="13" type="title"/>
          </p:nvPr>
        </p:nvSpPr>
        <p:spPr>
          <a:xfrm>
            <a:off x="4746900" y="3346952"/>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27" name="Google Shape;27;p3"/>
          <p:cNvSpPr txBox="1"/>
          <p:nvPr>
            <p:ph idx="14" type="subTitle"/>
          </p:nvPr>
        </p:nvSpPr>
        <p:spPr>
          <a:xfrm>
            <a:off x="5742673" y="3213476"/>
            <a:ext cx="2682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28" name="Google Shape;28;p3"/>
          <p:cNvSpPr txBox="1"/>
          <p:nvPr>
            <p:ph idx="15" type="subTitle"/>
          </p:nvPr>
        </p:nvSpPr>
        <p:spPr>
          <a:xfrm>
            <a:off x="5742673" y="3565000"/>
            <a:ext cx="26826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txBox="1"/>
          <p:nvPr>
            <p:ph idx="1" type="body"/>
          </p:nvPr>
        </p:nvSpPr>
        <p:spPr>
          <a:xfrm>
            <a:off x="720000" y="1111700"/>
            <a:ext cx="7901400" cy="3666000"/>
          </a:xfrm>
          <a:prstGeom prst="rect">
            <a:avLst/>
          </a:prstGeom>
          <a:noFill/>
          <a:ln>
            <a:noFill/>
          </a:ln>
        </p:spPr>
        <p:txBody>
          <a:bodyPr anchorCtr="0" anchor="t" bIns="91425" lIns="91425" spcFirstLastPara="1" rIns="91425" wrap="square" tIns="91425">
            <a:noAutofit/>
          </a:bodyPr>
          <a:lstStyle>
            <a:lvl1pPr indent="-304800" lvl="0" marL="457200" rtl="0" algn="l">
              <a:lnSpc>
                <a:spcPct val="100000"/>
              </a:lnSpc>
              <a:spcBef>
                <a:spcPts val="0"/>
              </a:spcBef>
              <a:spcAft>
                <a:spcPts val="0"/>
              </a:spcAft>
              <a:buSzPts val="1200"/>
              <a:buChar char="●"/>
              <a:defRPr sz="1200"/>
            </a:lvl1pPr>
            <a:lvl2pPr indent="-304800" lvl="1" marL="914400" rtl="0" algn="l">
              <a:lnSpc>
                <a:spcPct val="100000"/>
              </a:lnSpc>
              <a:spcBef>
                <a:spcPts val="1600"/>
              </a:spcBef>
              <a:spcAft>
                <a:spcPts val="0"/>
              </a:spcAft>
              <a:buSzPts val="1200"/>
              <a:buChar char="○"/>
              <a:defRPr sz="1200"/>
            </a:lvl2pPr>
            <a:lvl3pPr indent="-304800" lvl="2" marL="1371600" rtl="0" algn="l">
              <a:lnSpc>
                <a:spcPct val="100000"/>
              </a:lnSpc>
              <a:spcBef>
                <a:spcPts val="1600"/>
              </a:spcBef>
              <a:spcAft>
                <a:spcPts val="0"/>
              </a:spcAft>
              <a:buSzPts val="1200"/>
              <a:buChar char="■"/>
              <a:defRPr sz="1200"/>
            </a:lvl3pPr>
            <a:lvl4pPr indent="-304800" lvl="3" marL="1828800" rtl="0" algn="l">
              <a:lnSpc>
                <a:spcPct val="100000"/>
              </a:lnSpc>
              <a:spcBef>
                <a:spcPts val="1600"/>
              </a:spcBef>
              <a:spcAft>
                <a:spcPts val="0"/>
              </a:spcAft>
              <a:buSzPts val="1200"/>
              <a:buChar char="●"/>
              <a:defRPr sz="1200"/>
            </a:lvl4pPr>
            <a:lvl5pPr indent="-304800" lvl="4" marL="2286000" rtl="0" algn="l">
              <a:lnSpc>
                <a:spcPct val="100000"/>
              </a:lnSpc>
              <a:spcBef>
                <a:spcPts val="1600"/>
              </a:spcBef>
              <a:spcAft>
                <a:spcPts val="0"/>
              </a:spcAft>
              <a:buSzPts val="1200"/>
              <a:buChar char="○"/>
              <a:defRPr sz="1200"/>
            </a:lvl5pPr>
            <a:lvl6pPr indent="-304800" lvl="5" marL="2743200" rtl="0" algn="l">
              <a:lnSpc>
                <a:spcPct val="100000"/>
              </a:lnSpc>
              <a:spcBef>
                <a:spcPts val="1600"/>
              </a:spcBef>
              <a:spcAft>
                <a:spcPts val="0"/>
              </a:spcAft>
              <a:buSzPts val="1200"/>
              <a:buChar char="■"/>
              <a:defRPr sz="1200"/>
            </a:lvl6pPr>
            <a:lvl7pPr indent="-304800" lvl="6" marL="3200400" rtl="0" algn="l">
              <a:lnSpc>
                <a:spcPct val="100000"/>
              </a:lnSpc>
              <a:spcBef>
                <a:spcPts val="1600"/>
              </a:spcBef>
              <a:spcAft>
                <a:spcPts val="0"/>
              </a:spcAft>
              <a:buSzPts val="1200"/>
              <a:buChar char="●"/>
              <a:defRPr sz="1200"/>
            </a:lvl7pPr>
            <a:lvl8pPr indent="-304800" lvl="7" marL="3657600" rtl="0" algn="l">
              <a:lnSpc>
                <a:spcPct val="100000"/>
              </a:lnSpc>
              <a:spcBef>
                <a:spcPts val="1600"/>
              </a:spcBef>
              <a:spcAft>
                <a:spcPts val="0"/>
              </a:spcAft>
              <a:buSzPts val="1200"/>
              <a:buChar char="○"/>
              <a:defRPr sz="1200"/>
            </a:lvl8pPr>
            <a:lvl9pPr indent="-304800" lvl="8" marL="4114800" rtl="0" algn="l">
              <a:lnSpc>
                <a:spcPct val="100000"/>
              </a:lnSpc>
              <a:spcBef>
                <a:spcPts val="1600"/>
              </a:spcBef>
              <a:spcAft>
                <a:spcPts val="1600"/>
              </a:spcAft>
              <a:buSzPts val="1200"/>
              <a:buChar char="■"/>
              <a:defRPr sz="1200"/>
            </a:lvl9pPr>
          </a:lstStyle>
          <a:p/>
        </p:txBody>
      </p:sp>
      <p:sp>
        <p:nvSpPr>
          <p:cNvPr id="150" name="Google Shape;150;p2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51" name="Google Shape;151;p21"/>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2" name="Shape 152"/>
        <p:cNvGrpSpPr/>
        <p:nvPr/>
      </p:nvGrpSpPr>
      <p:grpSpPr>
        <a:xfrm>
          <a:off x="0" y="0"/>
          <a:ext cx="0" cy="0"/>
          <a:chOff x="0" y="0"/>
          <a:chExt cx="0" cy="0"/>
        </a:xfrm>
      </p:grpSpPr>
      <p:sp>
        <p:nvSpPr>
          <p:cNvPr id="153" name="Google Shape;153;p22"/>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txBox="1"/>
          <p:nvPr>
            <p:ph idx="1" type="subTitle"/>
          </p:nvPr>
        </p:nvSpPr>
        <p:spPr>
          <a:xfrm>
            <a:off x="1508700" y="2466428"/>
            <a:ext cx="3866100" cy="1028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600"/>
            </a:lvl1pPr>
            <a:lvl2pPr lvl="1" rtl="0" algn="l">
              <a:lnSpc>
                <a:spcPct val="100000"/>
              </a:lnSpc>
              <a:spcBef>
                <a:spcPts val="1600"/>
              </a:spcBef>
              <a:spcAft>
                <a:spcPts val="0"/>
              </a:spcAft>
              <a:buSzPts val="1400"/>
              <a:buNone/>
              <a:defRPr sz="1600"/>
            </a:lvl2pPr>
            <a:lvl3pPr lvl="2" rtl="0" algn="l">
              <a:lnSpc>
                <a:spcPct val="100000"/>
              </a:lnSpc>
              <a:spcBef>
                <a:spcPts val="1600"/>
              </a:spcBef>
              <a:spcAft>
                <a:spcPts val="0"/>
              </a:spcAft>
              <a:buSzPts val="1400"/>
              <a:buNone/>
              <a:defRPr sz="1600"/>
            </a:lvl3pPr>
            <a:lvl4pPr lvl="3" rtl="0" algn="l">
              <a:lnSpc>
                <a:spcPct val="100000"/>
              </a:lnSpc>
              <a:spcBef>
                <a:spcPts val="1600"/>
              </a:spcBef>
              <a:spcAft>
                <a:spcPts val="0"/>
              </a:spcAft>
              <a:buSzPts val="1400"/>
              <a:buNone/>
              <a:defRPr sz="1600"/>
            </a:lvl4pPr>
            <a:lvl5pPr lvl="4" rtl="0" algn="l">
              <a:lnSpc>
                <a:spcPct val="100000"/>
              </a:lnSpc>
              <a:spcBef>
                <a:spcPts val="1600"/>
              </a:spcBef>
              <a:spcAft>
                <a:spcPts val="0"/>
              </a:spcAft>
              <a:buSzPts val="1400"/>
              <a:buNone/>
              <a:defRPr sz="1600"/>
            </a:lvl5pPr>
            <a:lvl6pPr lvl="5" rtl="0" algn="l">
              <a:lnSpc>
                <a:spcPct val="100000"/>
              </a:lnSpc>
              <a:spcBef>
                <a:spcPts val="1600"/>
              </a:spcBef>
              <a:spcAft>
                <a:spcPts val="0"/>
              </a:spcAft>
              <a:buSzPts val="1400"/>
              <a:buNone/>
              <a:defRPr sz="1600"/>
            </a:lvl6pPr>
            <a:lvl7pPr lvl="6" rtl="0" algn="l">
              <a:lnSpc>
                <a:spcPct val="100000"/>
              </a:lnSpc>
              <a:spcBef>
                <a:spcPts val="1600"/>
              </a:spcBef>
              <a:spcAft>
                <a:spcPts val="0"/>
              </a:spcAft>
              <a:buSzPts val="1400"/>
              <a:buNone/>
              <a:defRPr sz="1600"/>
            </a:lvl7pPr>
            <a:lvl8pPr lvl="7" rtl="0" algn="l">
              <a:lnSpc>
                <a:spcPct val="100000"/>
              </a:lnSpc>
              <a:spcBef>
                <a:spcPts val="1600"/>
              </a:spcBef>
              <a:spcAft>
                <a:spcPts val="0"/>
              </a:spcAft>
              <a:buSzPts val="1400"/>
              <a:buNone/>
              <a:defRPr sz="1600"/>
            </a:lvl8pPr>
            <a:lvl9pPr lvl="8" rtl="0" algn="l">
              <a:lnSpc>
                <a:spcPct val="100000"/>
              </a:lnSpc>
              <a:spcBef>
                <a:spcPts val="1600"/>
              </a:spcBef>
              <a:spcAft>
                <a:spcPts val="1600"/>
              </a:spcAft>
              <a:buSzPts val="1400"/>
              <a:buNone/>
              <a:defRPr sz="1600"/>
            </a:lvl9pPr>
          </a:lstStyle>
          <a:p/>
        </p:txBody>
      </p:sp>
      <p:sp>
        <p:nvSpPr>
          <p:cNvPr id="155" name="Google Shape;155;p22"/>
          <p:cNvSpPr txBox="1"/>
          <p:nvPr>
            <p:ph type="title"/>
          </p:nvPr>
        </p:nvSpPr>
        <p:spPr>
          <a:xfrm>
            <a:off x="1508700" y="1668250"/>
            <a:ext cx="3866100" cy="725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7000"/>
              <a:buNone/>
              <a:defRPr sz="7000"/>
            </a:lvl2pPr>
            <a:lvl3pPr lvl="2" rtl="0" algn="l">
              <a:lnSpc>
                <a:spcPct val="100000"/>
              </a:lnSpc>
              <a:spcBef>
                <a:spcPts val="0"/>
              </a:spcBef>
              <a:spcAft>
                <a:spcPts val="0"/>
              </a:spcAft>
              <a:buSzPts val="7000"/>
              <a:buNone/>
              <a:defRPr sz="7000"/>
            </a:lvl3pPr>
            <a:lvl4pPr lvl="3" rtl="0" algn="l">
              <a:lnSpc>
                <a:spcPct val="100000"/>
              </a:lnSpc>
              <a:spcBef>
                <a:spcPts val="0"/>
              </a:spcBef>
              <a:spcAft>
                <a:spcPts val="0"/>
              </a:spcAft>
              <a:buSzPts val="7000"/>
              <a:buNone/>
              <a:defRPr sz="7000"/>
            </a:lvl4pPr>
            <a:lvl5pPr lvl="4" rtl="0" algn="l">
              <a:lnSpc>
                <a:spcPct val="100000"/>
              </a:lnSpc>
              <a:spcBef>
                <a:spcPts val="0"/>
              </a:spcBef>
              <a:spcAft>
                <a:spcPts val="0"/>
              </a:spcAft>
              <a:buSzPts val="7000"/>
              <a:buNone/>
              <a:defRPr sz="7000"/>
            </a:lvl5pPr>
            <a:lvl6pPr lvl="5" rtl="0" algn="l">
              <a:lnSpc>
                <a:spcPct val="100000"/>
              </a:lnSpc>
              <a:spcBef>
                <a:spcPts val="0"/>
              </a:spcBef>
              <a:spcAft>
                <a:spcPts val="0"/>
              </a:spcAft>
              <a:buSzPts val="7000"/>
              <a:buNone/>
              <a:defRPr sz="7000"/>
            </a:lvl6pPr>
            <a:lvl7pPr lvl="6" rtl="0" algn="l">
              <a:lnSpc>
                <a:spcPct val="100000"/>
              </a:lnSpc>
              <a:spcBef>
                <a:spcPts val="0"/>
              </a:spcBef>
              <a:spcAft>
                <a:spcPts val="0"/>
              </a:spcAft>
              <a:buSzPts val="7000"/>
              <a:buNone/>
              <a:defRPr sz="7000"/>
            </a:lvl7pPr>
            <a:lvl8pPr lvl="7" rtl="0" algn="l">
              <a:lnSpc>
                <a:spcPct val="100000"/>
              </a:lnSpc>
              <a:spcBef>
                <a:spcPts val="0"/>
              </a:spcBef>
              <a:spcAft>
                <a:spcPts val="0"/>
              </a:spcAft>
              <a:buSzPts val="7000"/>
              <a:buNone/>
              <a:defRPr sz="7000"/>
            </a:lvl8pPr>
            <a:lvl9pPr lvl="8" rtl="0" algn="l">
              <a:lnSpc>
                <a:spcPct val="100000"/>
              </a:lnSpc>
              <a:spcBef>
                <a:spcPts val="0"/>
              </a:spcBef>
              <a:spcAft>
                <a:spcPts val="0"/>
              </a:spcAft>
              <a:buSzPts val="7000"/>
              <a:buNone/>
              <a:defRPr sz="7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6" name="Shape 15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spTree>
      <p:nvGrpSpPr>
        <p:cNvPr id="157" name="Shape 157"/>
        <p:cNvGrpSpPr/>
        <p:nvPr/>
      </p:nvGrpSpPr>
      <p:grpSpPr>
        <a:xfrm>
          <a:off x="0" y="0"/>
          <a:ext cx="0" cy="0"/>
          <a:chOff x="0" y="0"/>
          <a:chExt cx="0" cy="0"/>
        </a:xfrm>
      </p:grpSpPr>
      <p:sp>
        <p:nvSpPr>
          <p:cNvPr id="158" name="Google Shape;158;p24"/>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4"/>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0" name="Google Shape;160;p24"/>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162" name="Shape 162"/>
        <p:cNvGrpSpPr/>
        <p:nvPr/>
      </p:nvGrpSpPr>
      <p:grpSpPr>
        <a:xfrm>
          <a:off x="0" y="0"/>
          <a:ext cx="0" cy="0"/>
          <a:chOff x="0" y="0"/>
          <a:chExt cx="0" cy="0"/>
        </a:xfrm>
      </p:grpSpPr>
      <p:sp>
        <p:nvSpPr>
          <p:cNvPr id="163" name="Google Shape;163;p25"/>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64" name="Google Shape;164;p25"/>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65" name="Google Shape;165;p25"/>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66" name="Google Shape;166;p25"/>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67" name="Google Shape;167;p2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9" name="Google Shape;169;p25"/>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1" name="Google Shape;171;p25"/>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2" name="Google Shape;172;p25"/>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3" name="Google Shape;173;p25"/>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p:nvPr/>
        </p:nvSpPr>
        <p:spPr>
          <a:xfrm rot="1398703">
            <a:off x="1587119" y="641358"/>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txBox="1"/>
          <p:nvPr>
            <p:ph type="title"/>
          </p:nvPr>
        </p:nvSpPr>
        <p:spPr>
          <a:xfrm>
            <a:off x="2552700" y="2131350"/>
            <a:ext cx="4242900" cy="84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000"/>
              <a:buNone/>
              <a:defRPr sz="4000"/>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
        <p:nvSpPr>
          <p:cNvPr id="32" name="Google Shape;32;p4"/>
          <p:cNvSpPr txBox="1"/>
          <p:nvPr>
            <p:ph idx="2" type="title"/>
          </p:nvPr>
        </p:nvSpPr>
        <p:spPr>
          <a:xfrm>
            <a:off x="2552700" y="1383425"/>
            <a:ext cx="923400" cy="69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2"/>
              </a:buClr>
              <a:buSzPts val="4800"/>
              <a:buNone/>
              <a:defRPr sz="4800">
                <a:solidFill>
                  <a:schemeClr val="lt2"/>
                </a:solidFill>
              </a:defRPr>
            </a:lvl1pPr>
            <a:lvl2pPr lvl="1" rtl="0" algn="l">
              <a:lnSpc>
                <a:spcPct val="100000"/>
              </a:lnSpc>
              <a:spcBef>
                <a:spcPts val="0"/>
              </a:spcBef>
              <a:spcAft>
                <a:spcPts val="0"/>
              </a:spcAft>
              <a:buSzPts val="12000"/>
              <a:buNone/>
              <a:defRPr sz="12000"/>
            </a:lvl2pPr>
            <a:lvl3pPr lvl="2" rtl="0" algn="l">
              <a:lnSpc>
                <a:spcPct val="100000"/>
              </a:lnSpc>
              <a:spcBef>
                <a:spcPts val="0"/>
              </a:spcBef>
              <a:spcAft>
                <a:spcPts val="0"/>
              </a:spcAft>
              <a:buSzPts val="12000"/>
              <a:buNone/>
              <a:defRPr sz="12000"/>
            </a:lvl3pPr>
            <a:lvl4pPr lvl="3" rtl="0" algn="l">
              <a:lnSpc>
                <a:spcPct val="100000"/>
              </a:lnSpc>
              <a:spcBef>
                <a:spcPts val="0"/>
              </a:spcBef>
              <a:spcAft>
                <a:spcPts val="0"/>
              </a:spcAft>
              <a:buSzPts val="12000"/>
              <a:buNone/>
              <a:defRPr sz="12000"/>
            </a:lvl4pPr>
            <a:lvl5pPr lvl="4" rtl="0" algn="l">
              <a:lnSpc>
                <a:spcPct val="100000"/>
              </a:lnSpc>
              <a:spcBef>
                <a:spcPts val="0"/>
              </a:spcBef>
              <a:spcAft>
                <a:spcPts val="0"/>
              </a:spcAft>
              <a:buSzPts val="12000"/>
              <a:buNone/>
              <a:defRPr sz="12000"/>
            </a:lvl5pPr>
            <a:lvl6pPr lvl="5" rtl="0" algn="l">
              <a:lnSpc>
                <a:spcPct val="100000"/>
              </a:lnSpc>
              <a:spcBef>
                <a:spcPts val="0"/>
              </a:spcBef>
              <a:spcAft>
                <a:spcPts val="0"/>
              </a:spcAft>
              <a:buSzPts val="12000"/>
              <a:buNone/>
              <a:defRPr sz="12000"/>
            </a:lvl6pPr>
            <a:lvl7pPr lvl="6" rtl="0" algn="l">
              <a:lnSpc>
                <a:spcPct val="100000"/>
              </a:lnSpc>
              <a:spcBef>
                <a:spcPts val="0"/>
              </a:spcBef>
              <a:spcAft>
                <a:spcPts val="0"/>
              </a:spcAft>
              <a:buSzPts val="12000"/>
              <a:buNone/>
              <a:defRPr sz="12000"/>
            </a:lvl7pPr>
            <a:lvl8pPr lvl="7" rtl="0" algn="l">
              <a:lnSpc>
                <a:spcPct val="100000"/>
              </a:lnSpc>
              <a:spcBef>
                <a:spcPts val="0"/>
              </a:spcBef>
              <a:spcAft>
                <a:spcPts val="0"/>
              </a:spcAft>
              <a:buSzPts val="12000"/>
              <a:buNone/>
              <a:defRPr sz="12000"/>
            </a:lvl8pPr>
            <a:lvl9pPr lvl="8" rtl="0" algn="l">
              <a:lnSpc>
                <a:spcPct val="100000"/>
              </a:lnSpc>
              <a:spcBef>
                <a:spcPts val="0"/>
              </a:spcBef>
              <a:spcAft>
                <a:spcPts val="0"/>
              </a:spcAft>
              <a:buSzPts val="12000"/>
              <a:buNone/>
              <a:defRPr sz="12000"/>
            </a:lvl9pPr>
          </a:lstStyle>
          <a:p/>
        </p:txBody>
      </p:sp>
      <p:sp>
        <p:nvSpPr>
          <p:cNvPr id="33" name="Google Shape;33;p4"/>
          <p:cNvSpPr txBox="1"/>
          <p:nvPr>
            <p:ph idx="1" type="subTitle"/>
          </p:nvPr>
        </p:nvSpPr>
        <p:spPr>
          <a:xfrm>
            <a:off x="2552700" y="2957291"/>
            <a:ext cx="2935800" cy="762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600"/>
            </a:lvl1pPr>
            <a:lvl2pPr lvl="1" rtl="0" algn="l">
              <a:lnSpc>
                <a:spcPct val="100000"/>
              </a:lnSpc>
              <a:spcBef>
                <a:spcPts val="1600"/>
              </a:spcBef>
              <a:spcAft>
                <a:spcPts val="0"/>
              </a:spcAft>
              <a:buSzPts val="1400"/>
              <a:buNone/>
              <a:defRPr/>
            </a:lvl2pPr>
            <a:lvl3pPr lvl="2" rtl="0" algn="l">
              <a:lnSpc>
                <a:spcPct val="100000"/>
              </a:lnSpc>
              <a:spcBef>
                <a:spcPts val="1600"/>
              </a:spcBef>
              <a:spcAft>
                <a:spcPts val="0"/>
              </a:spcAft>
              <a:buSzPts val="1400"/>
              <a:buNone/>
              <a:defRPr/>
            </a:lvl3pPr>
            <a:lvl4pPr lvl="3" rtl="0" algn="l">
              <a:lnSpc>
                <a:spcPct val="100000"/>
              </a:lnSpc>
              <a:spcBef>
                <a:spcPts val="1600"/>
              </a:spcBef>
              <a:spcAft>
                <a:spcPts val="0"/>
              </a:spcAft>
              <a:buSzPts val="1400"/>
              <a:buNone/>
              <a:defRPr/>
            </a:lvl4pPr>
            <a:lvl5pPr lvl="4" rtl="0" algn="l">
              <a:lnSpc>
                <a:spcPct val="100000"/>
              </a:lnSpc>
              <a:spcBef>
                <a:spcPts val="1600"/>
              </a:spcBef>
              <a:spcAft>
                <a:spcPts val="0"/>
              </a:spcAft>
              <a:buSzPts val="1400"/>
              <a:buNone/>
              <a:defRPr/>
            </a:lvl5pPr>
            <a:lvl6pPr lvl="5" rtl="0" algn="l">
              <a:lnSpc>
                <a:spcPct val="100000"/>
              </a:lnSpc>
              <a:spcBef>
                <a:spcPts val="1600"/>
              </a:spcBef>
              <a:spcAft>
                <a:spcPts val="0"/>
              </a:spcAft>
              <a:buSzPts val="1400"/>
              <a:buNone/>
              <a:defRPr/>
            </a:lvl6pPr>
            <a:lvl7pPr lvl="6" rtl="0" algn="l">
              <a:lnSpc>
                <a:spcPct val="100000"/>
              </a:lnSpc>
              <a:spcBef>
                <a:spcPts val="1600"/>
              </a:spcBef>
              <a:spcAft>
                <a:spcPts val="0"/>
              </a:spcAft>
              <a:buSzPts val="1400"/>
              <a:buNone/>
              <a:defRPr/>
            </a:lvl7pPr>
            <a:lvl8pPr lvl="7" rtl="0" algn="l">
              <a:lnSpc>
                <a:spcPct val="100000"/>
              </a:lnSpc>
              <a:spcBef>
                <a:spcPts val="1600"/>
              </a:spcBef>
              <a:spcAft>
                <a:spcPts val="0"/>
              </a:spcAft>
              <a:buSzPts val="1400"/>
              <a:buNone/>
              <a:defRPr/>
            </a:lvl8pPr>
            <a:lvl9pPr lvl="8" rtl="0" algn="l">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4" name="Shape 34"/>
        <p:cNvGrpSpPr/>
        <p:nvPr/>
      </p:nvGrpSpPr>
      <p:grpSpPr>
        <a:xfrm>
          <a:off x="0" y="0"/>
          <a:ext cx="0" cy="0"/>
          <a:chOff x="0" y="0"/>
          <a:chExt cx="0" cy="0"/>
        </a:xfrm>
      </p:grpSpPr>
      <p:sp>
        <p:nvSpPr>
          <p:cNvPr id="35" name="Google Shape;35;p5"/>
          <p:cNvSpPr txBox="1"/>
          <p:nvPr>
            <p:ph type="title"/>
          </p:nvPr>
        </p:nvSpPr>
        <p:spPr>
          <a:xfrm>
            <a:off x="869627" y="2130720"/>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36" name="Google Shape;36;p5"/>
          <p:cNvSpPr txBox="1"/>
          <p:nvPr>
            <p:ph idx="1" type="subTitle"/>
          </p:nvPr>
        </p:nvSpPr>
        <p:spPr>
          <a:xfrm>
            <a:off x="723900" y="29952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1600"/>
              </a:spcBef>
              <a:spcAft>
                <a:spcPts val="0"/>
              </a:spcAft>
              <a:buSzPts val="1400"/>
              <a:buNone/>
              <a:defRPr>
                <a:latin typeface="Poppins Black"/>
                <a:ea typeface="Poppins Black"/>
                <a:cs typeface="Poppins Black"/>
                <a:sym typeface="Poppins Black"/>
              </a:defRPr>
            </a:lvl2pPr>
            <a:lvl3pPr lvl="2" rtl="0" algn="l">
              <a:lnSpc>
                <a:spcPct val="100000"/>
              </a:lnSpc>
              <a:spcBef>
                <a:spcPts val="1600"/>
              </a:spcBef>
              <a:spcAft>
                <a:spcPts val="0"/>
              </a:spcAft>
              <a:buSzPts val="1400"/>
              <a:buNone/>
              <a:defRPr>
                <a:latin typeface="Poppins Black"/>
                <a:ea typeface="Poppins Black"/>
                <a:cs typeface="Poppins Black"/>
                <a:sym typeface="Poppins Black"/>
              </a:defRPr>
            </a:lvl3pPr>
            <a:lvl4pPr lvl="3" rtl="0" algn="l">
              <a:lnSpc>
                <a:spcPct val="100000"/>
              </a:lnSpc>
              <a:spcBef>
                <a:spcPts val="1600"/>
              </a:spcBef>
              <a:spcAft>
                <a:spcPts val="0"/>
              </a:spcAft>
              <a:buSzPts val="1400"/>
              <a:buNone/>
              <a:defRPr>
                <a:latin typeface="Poppins Black"/>
                <a:ea typeface="Poppins Black"/>
                <a:cs typeface="Poppins Black"/>
                <a:sym typeface="Poppins Black"/>
              </a:defRPr>
            </a:lvl4pPr>
            <a:lvl5pPr lvl="4" rtl="0" algn="l">
              <a:lnSpc>
                <a:spcPct val="100000"/>
              </a:lnSpc>
              <a:spcBef>
                <a:spcPts val="1600"/>
              </a:spcBef>
              <a:spcAft>
                <a:spcPts val="0"/>
              </a:spcAft>
              <a:buSzPts val="1400"/>
              <a:buNone/>
              <a:defRPr>
                <a:latin typeface="Poppins Black"/>
                <a:ea typeface="Poppins Black"/>
                <a:cs typeface="Poppins Black"/>
                <a:sym typeface="Poppins Black"/>
              </a:defRPr>
            </a:lvl5pPr>
            <a:lvl6pPr lvl="5" rtl="0" algn="l">
              <a:lnSpc>
                <a:spcPct val="100000"/>
              </a:lnSpc>
              <a:spcBef>
                <a:spcPts val="1600"/>
              </a:spcBef>
              <a:spcAft>
                <a:spcPts val="0"/>
              </a:spcAft>
              <a:buSzPts val="1400"/>
              <a:buNone/>
              <a:defRPr>
                <a:latin typeface="Poppins Black"/>
                <a:ea typeface="Poppins Black"/>
                <a:cs typeface="Poppins Black"/>
                <a:sym typeface="Poppins Black"/>
              </a:defRPr>
            </a:lvl6pPr>
            <a:lvl7pPr lvl="6" rtl="0" algn="l">
              <a:lnSpc>
                <a:spcPct val="100000"/>
              </a:lnSpc>
              <a:spcBef>
                <a:spcPts val="1600"/>
              </a:spcBef>
              <a:spcAft>
                <a:spcPts val="0"/>
              </a:spcAft>
              <a:buSzPts val="1400"/>
              <a:buNone/>
              <a:defRPr>
                <a:latin typeface="Poppins Black"/>
                <a:ea typeface="Poppins Black"/>
                <a:cs typeface="Poppins Black"/>
                <a:sym typeface="Poppins Black"/>
              </a:defRPr>
            </a:lvl7pPr>
            <a:lvl8pPr lvl="7" rtl="0" algn="l">
              <a:lnSpc>
                <a:spcPct val="100000"/>
              </a:lnSpc>
              <a:spcBef>
                <a:spcPts val="1600"/>
              </a:spcBef>
              <a:spcAft>
                <a:spcPts val="0"/>
              </a:spcAft>
              <a:buSzPts val="1400"/>
              <a:buNone/>
              <a:defRPr>
                <a:latin typeface="Poppins Black"/>
                <a:ea typeface="Poppins Black"/>
                <a:cs typeface="Poppins Black"/>
                <a:sym typeface="Poppins Black"/>
              </a:defRPr>
            </a:lvl8pPr>
            <a:lvl9pPr lvl="8" rtl="0"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37" name="Google Shape;37;p5"/>
          <p:cNvSpPr txBox="1"/>
          <p:nvPr>
            <p:ph idx="2" type="subTitle"/>
          </p:nvPr>
        </p:nvSpPr>
        <p:spPr>
          <a:xfrm>
            <a:off x="723900" y="3346802"/>
            <a:ext cx="2205600" cy="854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1600"/>
              </a:spcBef>
              <a:spcAft>
                <a:spcPts val="0"/>
              </a:spcAft>
              <a:buSzPts val="1400"/>
              <a:buNone/>
              <a:defRPr sz="1400"/>
            </a:lvl2pPr>
            <a:lvl3pPr lvl="2" rtl="0" algn="l">
              <a:lnSpc>
                <a:spcPct val="100000"/>
              </a:lnSpc>
              <a:spcBef>
                <a:spcPts val="1600"/>
              </a:spcBef>
              <a:spcAft>
                <a:spcPts val="0"/>
              </a:spcAft>
              <a:buSzPts val="1400"/>
              <a:buNone/>
              <a:defRPr sz="1400"/>
            </a:lvl3pPr>
            <a:lvl4pPr lvl="3" rtl="0" algn="l">
              <a:lnSpc>
                <a:spcPct val="100000"/>
              </a:lnSpc>
              <a:spcBef>
                <a:spcPts val="1600"/>
              </a:spcBef>
              <a:spcAft>
                <a:spcPts val="0"/>
              </a:spcAft>
              <a:buSzPts val="1400"/>
              <a:buNone/>
              <a:defRPr sz="1400"/>
            </a:lvl4pPr>
            <a:lvl5pPr lvl="4" rtl="0" algn="l">
              <a:lnSpc>
                <a:spcPct val="100000"/>
              </a:lnSpc>
              <a:spcBef>
                <a:spcPts val="1600"/>
              </a:spcBef>
              <a:spcAft>
                <a:spcPts val="0"/>
              </a:spcAft>
              <a:buSzPts val="1400"/>
              <a:buNone/>
              <a:defRPr sz="1400"/>
            </a:lvl5pPr>
            <a:lvl6pPr lvl="5" rtl="0" algn="l">
              <a:lnSpc>
                <a:spcPct val="100000"/>
              </a:lnSpc>
              <a:spcBef>
                <a:spcPts val="1600"/>
              </a:spcBef>
              <a:spcAft>
                <a:spcPts val="0"/>
              </a:spcAft>
              <a:buSzPts val="1400"/>
              <a:buNone/>
              <a:defRPr sz="1400"/>
            </a:lvl6pPr>
            <a:lvl7pPr lvl="6" rtl="0" algn="l">
              <a:lnSpc>
                <a:spcPct val="100000"/>
              </a:lnSpc>
              <a:spcBef>
                <a:spcPts val="1600"/>
              </a:spcBef>
              <a:spcAft>
                <a:spcPts val="0"/>
              </a:spcAft>
              <a:buSzPts val="1400"/>
              <a:buNone/>
              <a:defRPr sz="1400"/>
            </a:lvl7pPr>
            <a:lvl8pPr lvl="7" rtl="0" algn="l">
              <a:lnSpc>
                <a:spcPct val="100000"/>
              </a:lnSpc>
              <a:spcBef>
                <a:spcPts val="1600"/>
              </a:spcBef>
              <a:spcAft>
                <a:spcPts val="0"/>
              </a:spcAft>
              <a:buSzPts val="1400"/>
              <a:buNone/>
              <a:defRPr sz="1400"/>
            </a:lvl8pPr>
            <a:lvl9pPr lvl="8" rtl="0" algn="l">
              <a:lnSpc>
                <a:spcPct val="100000"/>
              </a:lnSpc>
              <a:spcBef>
                <a:spcPts val="1600"/>
              </a:spcBef>
              <a:spcAft>
                <a:spcPts val="1600"/>
              </a:spcAft>
              <a:buSzPts val="1400"/>
              <a:buNone/>
              <a:defRPr sz="1400"/>
            </a:lvl9pPr>
          </a:lstStyle>
          <a:p/>
        </p:txBody>
      </p:sp>
      <p:sp>
        <p:nvSpPr>
          <p:cNvPr id="38" name="Google Shape;38;p5"/>
          <p:cNvSpPr txBox="1"/>
          <p:nvPr>
            <p:ph idx="3" type="title"/>
          </p:nvPr>
        </p:nvSpPr>
        <p:spPr>
          <a:xfrm>
            <a:off x="3616601" y="2130720"/>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39" name="Google Shape;39;p5"/>
          <p:cNvSpPr txBox="1"/>
          <p:nvPr>
            <p:ph idx="4" type="subTitle"/>
          </p:nvPr>
        </p:nvSpPr>
        <p:spPr>
          <a:xfrm>
            <a:off x="3470874" y="29952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1600"/>
              </a:spcBef>
              <a:spcAft>
                <a:spcPts val="0"/>
              </a:spcAft>
              <a:buSzPts val="1400"/>
              <a:buNone/>
              <a:defRPr>
                <a:latin typeface="Poppins Black"/>
                <a:ea typeface="Poppins Black"/>
                <a:cs typeface="Poppins Black"/>
                <a:sym typeface="Poppins Black"/>
              </a:defRPr>
            </a:lvl2pPr>
            <a:lvl3pPr lvl="2" rtl="0" algn="l">
              <a:lnSpc>
                <a:spcPct val="100000"/>
              </a:lnSpc>
              <a:spcBef>
                <a:spcPts val="1600"/>
              </a:spcBef>
              <a:spcAft>
                <a:spcPts val="0"/>
              </a:spcAft>
              <a:buSzPts val="1400"/>
              <a:buNone/>
              <a:defRPr>
                <a:latin typeface="Poppins Black"/>
                <a:ea typeface="Poppins Black"/>
                <a:cs typeface="Poppins Black"/>
                <a:sym typeface="Poppins Black"/>
              </a:defRPr>
            </a:lvl3pPr>
            <a:lvl4pPr lvl="3" rtl="0" algn="l">
              <a:lnSpc>
                <a:spcPct val="100000"/>
              </a:lnSpc>
              <a:spcBef>
                <a:spcPts val="1600"/>
              </a:spcBef>
              <a:spcAft>
                <a:spcPts val="0"/>
              </a:spcAft>
              <a:buSzPts val="1400"/>
              <a:buNone/>
              <a:defRPr>
                <a:latin typeface="Poppins Black"/>
                <a:ea typeface="Poppins Black"/>
                <a:cs typeface="Poppins Black"/>
                <a:sym typeface="Poppins Black"/>
              </a:defRPr>
            </a:lvl4pPr>
            <a:lvl5pPr lvl="4" rtl="0" algn="l">
              <a:lnSpc>
                <a:spcPct val="100000"/>
              </a:lnSpc>
              <a:spcBef>
                <a:spcPts val="1600"/>
              </a:spcBef>
              <a:spcAft>
                <a:spcPts val="0"/>
              </a:spcAft>
              <a:buSzPts val="1400"/>
              <a:buNone/>
              <a:defRPr>
                <a:latin typeface="Poppins Black"/>
                <a:ea typeface="Poppins Black"/>
                <a:cs typeface="Poppins Black"/>
                <a:sym typeface="Poppins Black"/>
              </a:defRPr>
            </a:lvl5pPr>
            <a:lvl6pPr lvl="5" rtl="0" algn="l">
              <a:lnSpc>
                <a:spcPct val="100000"/>
              </a:lnSpc>
              <a:spcBef>
                <a:spcPts val="1600"/>
              </a:spcBef>
              <a:spcAft>
                <a:spcPts val="0"/>
              </a:spcAft>
              <a:buSzPts val="1400"/>
              <a:buNone/>
              <a:defRPr>
                <a:latin typeface="Poppins Black"/>
                <a:ea typeface="Poppins Black"/>
                <a:cs typeface="Poppins Black"/>
                <a:sym typeface="Poppins Black"/>
              </a:defRPr>
            </a:lvl6pPr>
            <a:lvl7pPr lvl="6" rtl="0" algn="l">
              <a:lnSpc>
                <a:spcPct val="100000"/>
              </a:lnSpc>
              <a:spcBef>
                <a:spcPts val="1600"/>
              </a:spcBef>
              <a:spcAft>
                <a:spcPts val="0"/>
              </a:spcAft>
              <a:buSzPts val="1400"/>
              <a:buNone/>
              <a:defRPr>
                <a:latin typeface="Poppins Black"/>
                <a:ea typeface="Poppins Black"/>
                <a:cs typeface="Poppins Black"/>
                <a:sym typeface="Poppins Black"/>
              </a:defRPr>
            </a:lvl7pPr>
            <a:lvl8pPr lvl="7" rtl="0" algn="l">
              <a:lnSpc>
                <a:spcPct val="100000"/>
              </a:lnSpc>
              <a:spcBef>
                <a:spcPts val="1600"/>
              </a:spcBef>
              <a:spcAft>
                <a:spcPts val="0"/>
              </a:spcAft>
              <a:buSzPts val="1400"/>
              <a:buNone/>
              <a:defRPr>
                <a:latin typeface="Poppins Black"/>
                <a:ea typeface="Poppins Black"/>
                <a:cs typeface="Poppins Black"/>
                <a:sym typeface="Poppins Black"/>
              </a:defRPr>
            </a:lvl8pPr>
            <a:lvl9pPr lvl="8" rtl="0"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40" name="Google Shape;40;p5"/>
          <p:cNvSpPr txBox="1"/>
          <p:nvPr>
            <p:ph idx="5" type="subTitle"/>
          </p:nvPr>
        </p:nvSpPr>
        <p:spPr>
          <a:xfrm>
            <a:off x="3470875" y="3346802"/>
            <a:ext cx="2205600" cy="854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1600"/>
              </a:spcBef>
              <a:spcAft>
                <a:spcPts val="0"/>
              </a:spcAft>
              <a:buSzPts val="1400"/>
              <a:buNone/>
              <a:defRPr sz="1400"/>
            </a:lvl2pPr>
            <a:lvl3pPr lvl="2" rtl="0" algn="l">
              <a:lnSpc>
                <a:spcPct val="100000"/>
              </a:lnSpc>
              <a:spcBef>
                <a:spcPts val="1600"/>
              </a:spcBef>
              <a:spcAft>
                <a:spcPts val="0"/>
              </a:spcAft>
              <a:buSzPts val="1400"/>
              <a:buNone/>
              <a:defRPr sz="1400"/>
            </a:lvl3pPr>
            <a:lvl4pPr lvl="3" rtl="0" algn="l">
              <a:lnSpc>
                <a:spcPct val="100000"/>
              </a:lnSpc>
              <a:spcBef>
                <a:spcPts val="1600"/>
              </a:spcBef>
              <a:spcAft>
                <a:spcPts val="0"/>
              </a:spcAft>
              <a:buSzPts val="1400"/>
              <a:buNone/>
              <a:defRPr sz="1400"/>
            </a:lvl4pPr>
            <a:lvl5pPr lvl="4" rtl="0" algn="l">
              <a:lnSpc>
                <a:spcPct val="100000"/>
              </a:lnSpc>
              <a:spcBef>
                <a:spcPts val="1600"/>
              </a:spcBef>
              <a:spcAft>
                <a:spcPts val="0"/>
              </a:spcAft>
              <a:buSzPts val="1400"/>
              <a:buNone/>
              <a:defRPr sz="1400"/>
            </a:lvl5pPr>
            <a:lvl6pPr lvl="5" rtl="0" algn="l">
              <a:lnSpc>
                <a:spcPct val="100000"/>
              </a:lnSpc>
              <a:spcBef>
                <a:spcPts val="1600"/>
              </a:spcBef>
              <a:spcAft>
                <a:spcPts val="0"/>
              </a:spcAft>
              <a:buSzPts val="1400"/>
              <a:buNone/>
              <a:defRPr sz="1400"/>
            </a:lvl6pPr>
            <a:lvl7pPr lvl="6" rtl="0" algn="l">
              <a:lnSpc>
                <a:spcPct val="100000"/>
              </a:lnSpc>
              <a:spcBef>
                <a:spcPts val="1600"/>
              </a:spcBef>
              <a:spcAft>
                <a:spcPts val="0"/>
              </a:spcAft>
              <a:buSzPts val="1400"/>
              <a:buNone/>
              <a:defRPr sz="1400"/>
            </a:lvl7pPr>
            <a:lvl8pPr lvl="7" rtl="0" algn="l">
              <a:lnSpc>
                <a:spcPct val="100000"/>
              </a:lnSpc>
              <a:spcBef>
                <a:spcPts val="1600"/>
              </a:spcBef>
              <a:spcAft>
                <a:spcPts val="0"/>
              </a:spcAft>
              <a:buSzPts val="1400"/>
              <a:buNone/>
              <a:defRPr sz="1400"/>
            </a:lvl8pPr>
            <a:lvl9pPr lvl="8" rtl="0" algn="l">
              <a:lnSpc>
                <a:spcPct val="100000"/>
              </a:lnSpc>
              <a:spcBef>
                <a:spcPts val="1600"/>
              </a:spcBef>
              <a:spcAft>
                <a:spcPts val="1600"/>
              </a:spcAft>
              <a:buSzPts val="1400"/>
              <a:buNone/>
              <a:defRPr sz="1400"/>
            </a:lvl9pPr>
          </a:lstStyle>
          <a:p/>
        </p:txBody>
      </p:sp>
      <p:sp>
        <p:nvSpPr>
          <p:cNvPr id="41" name="Google Shape;41;p5"/>
          <p:cNvSpPr txBox="1"/>
          <p:nvPr>
            <p:ph idx="6" type="title"/>
          </p:nvPr>
        </p:nvSpPr>
        <p:spPr>
          <a:xfrm>
            <a:off x="6363576" y="2130720"/>
            <a:ext cx="885900" cy="704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p:txBody>
      </p:sp>
      <p:sp>
        <p:nvSpPr>
          <p:cNvPr id="42" name="Google Shape;42;p5"/>
          <p:cNvSpPr txBox="1"/>
          <p:nvPr>
            <p:ph idx="7" type="subTitle"/>
          </p:nvPr>
        </p:nvSpPr>
        <p:spPr>
          <a:xfrm>
            <a:off x="6217849" y="2995276"/>
            <a:ext cx="22056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1600"/>
              </a:spcBef>
              <a:spcAft>
                <a:spcPts val="0"/>
              </a:spcAft>
              <a:buSzPts val="1400"/>
              <a:buNone/>
              <a:defRPr>
                <a:latin typeface="Poppins Black"/>
                <a:ea typeface="Poppins Black"/>
                <a:cs typeface="Poppins Black"/>
                <a:sym typeface="Poppins Black"/>
              </a:defRPr>
            </a:lvl2pPr>
            <a:lvl3pPr lvl="2" rtl="0" algn="l">
              <a:lnSpc>
                <a:spcPct val="100000"/>
              </a:lnSpc>
              <a:spcBef>
                <a:spcPts val="1600"/>
              </a:spcBef>
              <a:spcAft>
                <a:spcPts val="0"/>
              </a:spcAft>
              <a:buSzPts val="1400"/>
              <a:buNone/>
              <a:defRPr>
                <a:latin typeface="Poppins Black"/>
                <a:ea typeface="Poppins Black"/>
                <a:cs typeface="Poppins Black"/>
                <a:sym typeface="Poppins Black"/>
              </a:defRPr>
            </a:lvl3pPr>
            <a:lvl4pPr lvl="3" rtl="0" algn="l">
              <a:lnSpc>
                <a:spcPct val="100000"/>
              </a:lnSpc>
              <a:spcBef>
                <a:spcPts val="1600"/>
              </a:spcBef>
              <a:spcAft>
                <a:spcPts val="0"/>
              </a:spcAft>
              <a:buSzPts val="1400"/>
              <a:buNone/>
              <a:defRPr>
                <a:latin typeface="Poppins Black"/>
                <a:ea typeface="Poppins Black"/>
                <a:cs typeface="Poppins Black"/>
                <a:sym typeface="Poppins Black"/>
              </a:defRPr>
            </a:lvl4pPr>
            <a:lvl5pPr lvl="4" rtl="0" algn="l">
              <a:lnSpc>
                <a:spcPct val="100000"/>
              </a:lnSpc>
              <a:spcBef>
                <a:spcPts val="1600"/>
              </a:spcBef>
              <a:spcAft>
                <a:spcPts val="0"/>
              </a:spcAft>
              <a:buSzPts val="1400"/>
              <a:buNone/>
              <a:defRPr>
                <a:latin typeface="Poppins Black"/>
                <a:ea typeface="Poppins Black"/>
                <a:cs typeface="Poppins Black"/>
                <a:sym typeface="Poppins Black"/>
              </a:defRPr>
            </a:lvl5pPr>
            <a:lvl6pPr lvl="5" rtl="0" algn="l">
              <a:lnSpc>
                <a:spcPct val="100000"/>
              </a:lnSpc>
              <a:spcBef>
                <a:spcPts val="1600"/>
              </a:spcBef>
              <a:spcAft>
                <a:spcPts val="0"/>
              </a:spcAft>
              <a:buSzPts val="1400"/>
              <a:buNone/>
              <a:defRPr>
                <a:latin typeface="Poppins Black"/>
                <a:ea typeface="Poppins Black"/>
                <a:cs typeface="Poppins Black"/>
                <a:sym typeface="Poppins Black"/>
              </a:defRPr>
            </a:lvl6pPr>
            <a:lvl7pPr lvl="6" rtl="0" algn="l">
              <a:lnSpc>
                <a:spcPct val="100000"/>
              </a:lnSpc>
              <a:spcBef>
                <a:spcPts val="1600"/>
              </a:spcBef>
              <a:spcAft>
                <a:spcPts val="0"/>
              </a:spcAft>
              <a:buSzPts val="1400"/>
              <a:buNone/>
              <a:defRPr>
                <a:latin typeface="Poppins Black"/>
                <a:ea typeface="Poppins Black"/>
                <a:cs typeface="Poppins Black"/>
                <a:sym typeface="Poppins Black"/>
              </a:defRPr>
            </a:lvl7pPr>
            <a:lvl8pPr lvl="7" rtl="0" algn="l">
              <a:lnSpc>
                <a:spcPct val="100000"/>
              </a:lnSpc>
              <a:spcBef>
                <a:spcPts val="1600"/>
              </a:spcBef>
              <a:spcAft>
                <a:spcPts val="0"/>
              </a:spcAft>
              <a:buSzPts val="1400"/>
              <a:buNone/>
              <a:defRPr>
                <a:latin typeface="Poppins Black"/>
                <a:ea typeface="Poppins Black"/>
                <a:cs typeface="Poppins Black"/>
                <a:sym typeface="Poppins Black"/>
              </a:defRPr>
            </a:lvl8pPr>
            <a:lvl9pPr lvl="8" rtl="0"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43" name="Google Shape;43;p5"/>
          <p:cNvSpPr txBox="1"/>
          <p:nvPr>
            <p:ph idx="8" type="subTitle"/>
          </p:nvPr>
        </p:nvSpPr>
        <p:spPr>
          <a:xfrm>
            <a:off x="6217850" y="3346802"/>
            <a:ext cx="2205600" cy="8541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1600"/>
              </a:spcBef>
              <a:spcAft>
                <a:spcPts val="0"/>
              </a:spcAft>
              <a:buSzPts val="1400"/>
              <a:buNone/>
              <a:defRPr sz="1400"/>
            </a:lvl2pPr>
            <a:lvl3pPr lvl="2" rtl="0" algn="l">
              <a:lnSpc>
                <a:spcPct val="100000"/>
              </a:lnSpc>
              <a:spcBef>
                <a:spcPts val="1600"/>
              </a:spcBef>
              <a:spcAft>
                <a:spcPts val="0"/>
              </a:spcAft>
              <a:buSzPts val="1400"/>
              <a:buNone/>
              <a:defRPr sz="1400"/>
            </a:lvl3pPr>
            <a:lvl4pPr lvl="3" rtl="0" algn="l">
              <a:lnSpc>
                <a:spcPct val="100000"/>
              </a:lnSpc>
              <a:spcBef>
                <a:spcPts val="1600"/>
              </a:spcBef>
              <a:spcAft>
                <a:spcPts val="0"/>
              </a:spcAft>
              <a:buSzPts val="1400"/>
              <a:buNone/>
              <a:defRPr sz="1400"/>
            </a:lvl4pPr>
            <a:lvl5pPr lvl="4" rtl="0" algn="l">
              <a:lnSpc>
                <a:spcPct val="100000"/>
              </a:lnSpc>
              <a:spcBef>
                <a:spcPts val="1600"/>
              </a:spcBef>
              <a:spcAft>
                <a:spcPts val="0"/>
              </a:spcAft>
              <a:buSzPts val="1400"/>
              <a:buNone/>
              <a:defRPr sz="1400"/>
            </a:lvl5pPr>
            <a:lvl6pPr lvl="5" rtl="0" algn="l">
              <a:lnSpc>
                <a:spcPct val="100000"/>
              </a:lnSpc>
              <a:spcBef>
                <a:spcPts val="1600"/>
              </a:spcBef>
              <a:spcAft>
                <a:spcPts val="0"/>
              </a:spcAft>
              <a:buSzPts val="1400"/>
              <a:buNone/>
              <a:defRPr sz="1400"/>
            </a:lvl6pPr>
            <a:lvl7pPr lvl="6" rtl="0" algn="l">
              <a:lnSpc>
                <a:spcPct val="100000"/>
              </a:lnSpc>
              <a:spcBef>
                <a:spcPts val="1600"/>
              </a:spcBef>
              <a:spcAft>
                <a:spcPts val="0"/>
              </a:spcAft>
              <a:buSzPts val="1400"/>
              <a:buNone/>
              <a:defRPr sz="1400"/>
            </a:lvl7pPr>
            <a:lvl8pPr lvl="7" rtl="0" algn="l">
              <a:lnSpc>
                <a:spcPct val="100000"/>
              </a:lnSpc>
              <a:spcBef>
                <a:spcPts val="1600"/>
              </a:spcBef>
              <a:spcAft>
                <a:spcPts val="0"/>
              </a:spcAft>
              <a:buSzPts val="1400"/>
              <a:buNone/>
              <a:defRPr sz="1400"/>
            </a:lvl8pPr>
            <a:lvl9pPr lvl="8" rtl="0" algn="l">
              <a:lnSpc>
                <a:spcPct val="100000"/>
              </a:lnSpc>
              <a:spcBef>
                <a:spcPts val="1600"/>
              </a:spcBef>
              <a:spcAft>
                <a:spcPts val="1600"/>
              </a:spcAft>
              <a:buSzPts val="1400"/>
              <a:buNone/>
              <a:defRPr sz="1400"/>
            </a:lvl9pPr>
          </a:lstStyle>
          <a:p/>
        </p:txBody>
      </p:sp>
      <p:sp>
        <p:nvSpPr>
          <p:cNvPr id="44" name="Google Shape;44;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txBox="1"/>
          <p:nvPr>
            <p:ph idx="9"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5"/>
          <p:cNvSpPr/>
          <p:nvPr/>
        </p:nvSpPr>
        <p:spPr>
          <a:xfrm rot="-7205113">
            <a:off x="7466445"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47" name="Shape 47"/>
        <p:cNvGrpSpPr/>
        <p:nvPr/>
      </p:nvGrpSpPr>
      <p:grpSpPr>
        <a:xfrm>
          <a:off x="0" y="0"/>
          <a:ext cx="0" cy="0"/>
          <a:chOff x="0" y="0"/>
          <a:chExt cx="0" cy="0"/>
        </a:xfrm>
      </p:grpSpPr>
      <p:sp>
        <p:nvSpPr>
          <p:cNvPr id="48" name="Google Shape;48;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0" name="Google Shape;50;p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52" name="Shape 52"/>
        <p:cNvGrpSpPr/>
        <p:nvPr/>
      </p:nvGrpSpPr>
      <p:grpSpPr>
        <a:xfrm>
          <a:off x="0" y="0"/>
          <a:ext cx="0" cy="0"/>
          <a:chOff x="0" y="0"/>
          <a:chExt cx="0" cy="0"/>
        </a:xfrm>
      </p:grpSpPr>
      <p:sp>
        <p:nvSpPr>
          <p:cNvPr id="53" name="Google Shape;53;p7"/>
          <p:cNvSpPr txBox="1"/>
          <p:nvPr>
            <p:ph idx="1" type="subTitle"/>
          </p:nvPr>
        </p:nvSpPr>
        <p:spPr>
          <a:xfrm>
            <a:off x="1759875" y="1833925"/>
            <a:ext cx="24372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1600"/>
              </a:spcBef>
              <a:spcAft>
                <a:spcPts val="0"/>
              </a:spcAft>
              <a:buSzPts val="1400"/>
              <a:buNone/>
              <a:defRPr>
                <a:latin typeface="Poppins Black"/>
                <a:ea typeface="Poppins Black"/>
                <a:cs typeface="Poppins Black"/>
                <a:sym typeface="Poppins Black"/>
              </a:defRPr>
            </a:lvl2pPr>
            <a:lvl3pPr lvl="2" rtl="0" algn="l">
              <a:lnSpc>
                <a:spcPct val="100000"/>
              </a:lnSpc>
              <a:spcBef>
                <a:spcPts val="1600"/>
              </a:spcBef>
              <a:spcAft>
                <a:spcPts val="0"/>
              </a:spcAft>
              <a:buSzPts val="1400"/>
              <a:buNone/>
              <a:defRPr>
                <a:latin typeface="Poppins Black"/>
                <a:ea typeface="Poppins Black"/>
                <a:cs typeface="Poppins Black"/>
                <a:sym typeface="Poppins Black"/>
              </a:defRPr>
            </a:lvl3pPr>
            <a:lvl4pPr lvl="3" rtl="0" algn="l">
              <a:lnSpc>
                <a:spcPct val="100000"/>
              </a:lnSpc>
              <a:spcBef>
                <a:spcPts val="1600"/>
              </a:spcBef>
              <a:spcAft>
                <a:spcPts val="0"/>
              </a:spcAft>
              <a:buSzPts val="1400"/>
              <a:buNone/>
              <a:defRPr>
                <a:latin typeface="Poppins Black"/>
                <a:ea typeface="Poppins Black"/>
                <a:cs typeface="Poppins Black"/>
                <a:sym typeface="Poppins Black"/>
              </a:defRPr>
            </a:lvl4pPr>
            <a:lvl5pPr lvl="4" rtl="0" algn="l">
              <a:lnSpc>
                <a:spcPct val="100000"/>
              </a:lnSpc>
              <a:spcBef>
                <a:spcPts val="1600"/>
              </a:spcBef>
              <a:spcAft>
                <a:spcPts val="0"/>
              </a:spcAft>
              <a:buSzPts val="1400"/>
              <a:buNone/>
              <a:defRPr>
                <a:latin typeface="Poppins Black"/>
                <a:ea typeface="Poppins Black"/>
                <a:cs typeface="Poppins Black"/>
                <a:sym typeface="Poppins Black"/>
              </a:defRPr>
            </a:lvl5pPr>
            <a:lvl6pPr lvl="5" rtl="0" algn="l">
              <a:lnSpc>
                <a:spcPct val="100000"/>
              </a:lnSpc>
              <a:spcBef>
                <a:spcPts val="1600"/>
              </a:spcBef>
              <a:spcAft>
                <a:spcPts val="0"/>
              </a:spcAft>
              <a:buSzPts val="1400"/>
              <a:buNone/>
              <a:defRPr>
                <a:latin typeface="Poppins Black"/>
                <a:ea typeface="Poppins Black"/>
                <a:cs typeface="Poppins Black"/>
                <a:sym typeface="Poppins Black"/>
              </a:defRPr>
            </a:lvl6pPr>
            <a:lvl7pPr lvl="6" rtl="0" algn="l">
              <a:lnSpc>
                <a:spcPct val="100000"/>
              </a:lnSpc>
              <a:spcBef>
                <a:spcPts val="1600"/>
              </a:spcBef>
              <a:spcAft>
                <a:spcPts val="0"/>
              </a:spcAft>
              <a:buSzPts val="1400"/>
              <a:buNone/>
              <a:defRPr>
                <a:latin typeface="Poppins Black"/>
                <a:ea typeface="Poppins Black"/>
                <a:cs typeface="Poppins Black"/>
                <a:sym typeface="Poppins Black"/>
              </a:defRPr>
            </a:lvl7pPr>
            <a:lvl8pPr lvl="7" rtl="0" algn="l">
              <a:lnSpc>
                <a:spcPct val="100000"/>
              </a:lnSpc>
              <a:spcBef>
                <a:spcPts val="1600"/>
              </a:spcBef>
              <a:spcAft>
                <a:spcPts val="0"/>
              </a:spcAft>
              <a:buSzPts val="1400"/>
              <a:buNone/>
              <a:defRPr>
                <a:latin typeface="Poppins Black"/>
                <a:ea typeface="Poppins Black"/>
                <a:cs typeface="Poppins Black"/>
                <a:sym typeface="Poppins Black"/>
              </a:defRPr>
            </a:lvl8pPr>
            <a:lvl9pPr lvl="8" rtl="0"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54" name="Google Shape;54;p7"/>
          <p:cNvSpPr txBox="1"/>
          <p:nvPr>
            <p:ph idx="2" type="subTitle"/>
          </p:nvPr>
        </p:nvSpPr>
        <p:spPr>
          <a:xfrm>
            <a:off x="1759875" y="2185449"/>
            <a:ext cx="24372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55" name="Google Shape;55;p7"/>
          <p:cNvSpPr txBox="1"/>
          <p:nvPr>
            <p:ph idx="3" type="subTitle"/>
          </p:nvPr>
        </p:nvSpPr>
        <p:spPr>
          <a:xfrm>
            <a:off x="1759875" y="3213476"/>
            <a:ext cx="24372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56" name="Google Shape;56;p7"/>
          <p:cNvSpPr txBox="1"/>
          <p:nvPr>
            <p:ph idx="4" type="subTitle"/>
          </p:nvPr>
        </p:nvSpPr>
        <p:spPr>
          <a:xfrm>
            <a:off x="1759875" y="3565000"/>
            <a:ext cx="24372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57" name="Google Shape;57;p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7"/>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9" name="Google Shape;59;p7"/>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7"/>
          <p:cNvSpPr txBox="1"/>
          <p:nvPr>
            <p:ph idx="5" type="subTitle"/>
          </p:nvPr>
        </p:nvSpPr>
        <p:spPr>
          <a:xfrm>
            <a:off x="5742675" y="1833925"/>
            <a:ext cx="24372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61" name="Google Shape;61;p7"/>
          <p:cNvSpPr txBox="1"/>
          <p:nvPr>
            <p:ph idx="6" type="subTitle"/>
          </p:nvPr>
        </p:nvSpPr>
        <p:spPr>
          <a:xfrm>
            <a:off x="5742675" y="2185449"/>
            <a:ext cx="24372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62" name="Google Shape;62;p7"/>
          <p:cNvSpPr txBox="1"/>
          <p:nvPr>
            <p:ph idx="7" type="subTitle"/>
          </p:nvPr>
        </p:nvSpPr>
        <p:spPr>
          <a:xfrm>
            <a:off x="5742675" y="3213476"/>
            <a:ext cx="24372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63" name="Google Shape;63;p7"/>
          <p:cNvSpPr txBox="1"/>
          <p:nvPr>
            <p:ph idx="8" type="subTitle"/>
          </p:nvPr>
        </p:nvSpPr>
        <p:spPr>
          <a:xfrm>
            <a:off x="5742675" y="3565000"/>
            <a:ext cx="24372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64" name="Shape 64"/>
        <p:cNvGrpSpPr/>
        <p:nvPr/>
      </p:nvGrpSpPr>
      <p:grpSpPr>
        <a:xfrm>
          <a:off x="0" y="0"/>
          <a:ext cx="0" cy="0"/>
          <a:chOff x="0" y="0"/>
          <a:chExt cx="0" cy="0"/>
        </a:xfrm>
      </p:grpSpPr>
      <p:sp>
        <p:nvSpPr>
          <p:cNvPr id="65" name="Google Shape;65;p8"/>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8"/>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rtl="0"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7" name="Google Shape;67;p8"/>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8"/>
          <p:cNvSpPr txBox="1"/>
          <p:nvPr>
            <p:ph idx="1" type="subTitle"/>
          </p:nvPr>
        </p:nvSpPr>
        <p:spPr>
          <a:xfrm>
            <a:off x="723802" y="2074749"/>
            <a:ext cx="20760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69" name="Google Shape;69;p8"/>
          <p:cNvSpPr txBox="1"/>
          <p:nvPr>
            <p:ph idx="2" type="subTitle"/>
          </p:nvPr>
        </p:nvSpPr>
        <p:spPr>
          <a:xfrm>
            <a:off x="723802" y="2426274"/>
            <a:ext cx="2076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0" name="Google Shape;70;p8"/>
          <p:cNvSpPr txBox="1"/>
          <p:nvPr>
            <p:ph idx="3" type="subTitle"/>
          </p:nvPr>
        </p:nvSpPr>
        <p:spPr>
          <a:xfrm>
            <a:off x="2938139" y="2074749"/>
            <a:ext cx="20760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71" name="Google Shape;71;p8"/>
          <p:cNvSpPr txBox="1"/>
          <p:nvPr>
            <p:ph idx="4" type="subTitle"/>
          </p:nvPr>
        </p:nvSpPr>
        <p:spPr>
          <a:xfrm>
            <a:off x="2938139" y="2426274"/>
            <a:ext cx="2076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2" name="Google Shape;72;p8"/>
          <p:cNvSpPr txBox="1"/>
          <p:nvPr>
            <p:ph idx="5" type="subTitle"/>
          </p:nvPr>
        </p:nvSpPr>
        <p:spPr>
          <a:xfrm>
            <a:off x="722225" y="3454301"/>
            <a:ext cx="20760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73" name="Google Shape;73;p8"/>
          <p:cNvSpPr txBox="1"/>
          <p:nvPr>
            <p:ph idx="6" type="subTitle"/>
          </p:nvPr>
        </p:nvSpPr>
        <p:spPr>
          <a:xfrm>
            <a:off x="722225" y="3805824"/>
            <a:ext cx="2076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4" name="Google Shape;74;p8"/>
          <p:cNvSpPr txBox="1"/>
          <p:nvPr>
            <p:ph idx="7" type="subTitle"/>
          </p:nvPr>
        </p:nvSpPr>
        <p:spPr>
          <a:xfrm>
            <a:off x="2938139" y="3454301"/>
            <a:ext cx="2076000" cy="371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latin typeface="Poppins Black"/>
                <a:ea typeface="Poppins Black"/>
                <a:cs typeface="Poppins Black"/>
                <a:sym typeface="Poppins Black"/>
              </a:defRPr>
            </a:lvl1pPr>
            <a:lvl2pPr lvl="1" rtl="0" algn="l">
              <a:lnSpc>
                <a:spcPct val="100000"/>
              </a:lnSpc>
              <a:spcBef>
                <a:spcPts val="0"/>
              </a:spcBef>
              <a:spcAft>
                <a:spcPts val="0"/>
              </a:spcAft>
              <a:buSzPts val="1400"/>
              <a:buNone/>
              <a:defRPr>
                <a:latin typeface="Poppins Black"/>
                <a:ea typeface="Poppins Black"/>
                <a:cs typeface="Poppins Black"/>
                <a:sym typeface="Poppins Black"/>
              </a:defRPr>
            </a:lvl2pPr>
            <a:lvl3pPr lvl="2" rtl="0" algn="l">
              <a:lnSpc>
                <a:spcPct val="100000"/>
              </a:lnSpc>
              <a:spcBef>
                <a:spcPts val="0"/>
              </a:spcBef>
              <a:spcAft>
                <a:spcPts val="0"/>
              </a:spcAft>
              <a:buSzPts val="1400"/>
              <a:buNone/>
              <a:defRPr>
                <a:latin typeface="Poppins Black"/>
                <a:ea typeface="Poppins Black"/>
                <a:cs typeface="Poppins Black"/>
                <a:sym typeface="Poppins Black"/>
              </a:defRPr>
            </a:lvl3pPr>
            <a:lvl4pPr lvl="3" rtl="0" algn="l">
              <a:lnSpc>
                <a:spcPct val="100000"/>
              </a:lnSpc>
              <a:spcBef>
                <a:spcPts val="0"/>
              </a:spcBef>
              <a:spcAft>
                <a:spcPts val="0"/>
              </a:spcAft>
              <a:buSzPts val="1400"/>
              <a:buNone/>
              <a:defRPr>
                <a:latin typeface="Poppins Black"/>
                <a:ea typeface="Poppins Black"/>
                <a:cs typeface="Poppins Black"/>
                <a:sym typeface="Poppins Black"/>
              </a:defRPr>
            </a:lvl4pPr>
            <a:lvl5pPr lvl="4" rtl="0" algn="l">
              <a:lnSpc>
                <a:spcPct val="100000"/>
              </a:lnSpc>
              <a:spcBef>
                <a:spcPts val="0"/>
              </a:spcBef>
              <a:spcAft>
                <a:spcPts val="0"/>
              </a:spcAft>
              <a:buSzPts val="1400"/>
              <a:buNone/>
              <a:defRPr>
                <a:latin typeface="Poppins Black"/>
                <a:ea typeface="Poppins Black"/>
                <a:cs typeface="Poppins Black"/>
                <a:sym typeface="Poppins Black"/>
              </a:defRPr>
            </a:lvl5pPr>
            <a:lvl6pPr lvl="5" rtl="0" algn="l">
              <a:lnSpc>
                <a:spcPct val="100000"/>
              </a:lnSpc>
              <a:spcBef>
                <a:spcPts val="0"/>
              </a:spcBef>
              <a:spcAft>
                <a:spcPts val="0"/>
              </a:spcAft>
              <a:buSzPts val="1400"/>
              <a:buNone/>
              <a:defRPr>
                <a:latin typeface="Poppins Black"/>
                <a:ea typeface="Poppins Black"/>
                <a:cs typeface="Poppins Black"/>
                <a:sym typeface="Poppins Black"/>
              </a:defRPr>
            </a:lvl6pPr>
            <a:lvl7pPr lvl="6" rtl="0" algn="l">
              <a:lnSpc>
                <a:spcPct val="100000"/>
              </a:lnSpc>
              <a:spcBef>
                <a:spcPts val="0"/>
              </a:spcBef>
              <a:spcAft>
                <a:spcPts val="0"/>
              </a:spcAft>
              <a:buSzPts val="1400"/>
              <a:buNone/>
              <a:defRPr>
                <a:latin typeface="Poppins Black"/>
                <a:ea typeface="Poppins Black"/>
                <a:cs typeface="Poppins Black"/>
                <a:sym typeface="Poppins Black"/>
              </a:defRPr>
            </a:lvl7pPr>
            <a:lvl8pPr lvl="7" rtl="0" algn="l">
              <a:lnSpc>
                <a:spcPct val="100000"/>
              </a:lnSpc>
              <a:spcBef>
                <a:spcPts val="0"/>
              </a:spcBef>
              <a:spcAft>
                <a:spcPts val="0"/>
              </a:spcAft>
              <a:buSzPts val="1400"/>
              <a:buNone/>
              <a:defRPr>
                <a:latin typeface="Poppins Black"/>
                <a:ea typeface="Poppins Black"/>
                <a:cs typeface="Poppins Black"/>
                <a:sym typeface="Poppins Black"/>
              </a:defRPr>
            </a:lvl8pPr>
            <a:lvl9pPr lvl="8" rtl="0" algn="l">
              <a:lnSpc>
                <a:spcPct val="100000"/>
              </a:lnSpc>
              <a:spcBef>
                <a:spcPts val="0"/>
              </a:spcBef>
              <a:spcAft>
                <a:spcPts val="0"/>
              </a:spcAft>
              <a:buSzPts val="1400"/>
              <a:buNone/>
              <a:defRPr>
                <a:latin typeface="Poppins Black"/>
                <a:ea typeface="Poppins Black"/>
                <a:cs typeface="Poppins Black"/>
                <a:sym typeface="Poppins Black"/>
              </a:defRPr>
            </a:lvl9pPr>
          </a:lstStyle>
          <a:p/>
        </p:txBody>
      </p:sp>
      <p:sp>
        <p:nvSpPr>
          <p:cNvPr id="75" name="Google Shape;75;p8"/>
          <p:cNvSpPr txBox="1"/>
          <p:nvPr>
            <p:ph idx="8" type="subTitle"/>
          </p:nvPr>
        </p:nvSpPr>
        <p:spPr>
          <a:xfrm>
            <a:off x="2938139" y="3805824"/>
            <a:ext cx="2076000" cy="61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sz="1400"/>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76" name="Google Shape;76;p8"/>
          <p:cNvSpPr/>
          <p:nvPr/>
        </p:nvSpPr>
        <p:spPr>
          <a:xfrm rot="-8371819">
            <a:off x="7449273"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9"/>
          <p:cNvSpPr txBox="1"/>
          <p:nvPr>
            <p:ph hasCustomPrompt="1" type="title"/>
          </p:nvPr>
        </p:nvSpPr>
        <p:spPr>
          <a:xfrm>
            <a:off x="4754222" y="1653880"/>
            <a:ext cx="3677100" cy="11073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6000"/>
              <a:buNone/>
              <a:defRPr sz="6000"/>
            </a:lvl1pPr>
            <a:lvl2pPr lvl="1" rtl="0" algn="r">
              <a:lnSpc>
                <a:spcPct val="100000"/>
              </a:lnSpc>
              <a:spcBef>
                <a:spcPts val="0"/>
              </a:spcBef>
              <a:spcAft>
                <a:spcPts val="0"/>
              </a:spcAft>
              <a:buSzPts val="12000"/>
              <a:buNone/>
              <a:defRPr sz="12000"/>
            </a:lvl2pPr>
            <a:lvl3pPr lvl="2" rtl="0" algn="r">
              <a:lnSpc>
                <a:spcPct val="100000"/>
              </a:lnSpc>
              <a:spcBef>
                <a:spcPts val="0"/>
              </a:spcBef>
              <a:spcAft>
                <a:spcPts val="0"/>
              </a:spcAft>
              <a:buSzPts val="12000"/>
              <a:buNone/>
              <a:defRPr sz="12000"/>
            </a:lvl3pPr>
            <a:lvl4pPr lvl="3" rtl="0" algn="r">
              <a:lnSpc>
                <a:spcPct val="100000"/>
              </a:lnSpc>
              <a:spcBef>
                <a:spcPts val="0"/>
              </a:spcBef>
              <a:spcAft>
                <a:spcPts val="0"/>
              </a:spcAft>
              <a:buSzPts val="12000"/>
              <a:buNone/>
              <a:defRPr sz="12000"/>
            </a:lvl4pPr>
            <a:lvl5pPr lvl="4" rtl="0" algn="r">
              <a:lnSpc>
                <a:spcPct val="100000"/>
              </a:lnSpc>
              <a:spcBef>
                <a:spcPts val="0"/>
              </a:spcBef>
              <a:spcAft>
                <a:spcPts val="0"/>
              </a:spcAft>
              <a:buSzPts val="12000"/>
              <a:buNone/>
              <a:defRPr sz="12000"/>
            </a:lvl5pPr>
            <a:lvl6pPr lvl="5" rtl="0" algn="r">
              <a:lnSpc>
                <a:spcPct val="100000"/>
              </a:lnSpc>
              <a:spcBef>
                <a:spcPts val="0"/>
              </a:spcBef>
              <a:spcAft>
                <a:spcPts val="0"/>
              </a:spcAft>
              <a:buSzPts val="12000"/>
              <a:buNone/>
              <a:defRPr sz="12000"/>
            </a:lvl6pPr>
            <a:lvl7pPr lvl="6" rtl="0" algn="r">
              <a:lnSpc>
                <a:spcPct val="100000"/>
              </a:lnSpc>
              <a:spcBef>
                <a:spcPts val="0"/>
              </a:spcBef>
              <a:spcAft>
                <a:spcPts val="0"/>
              </a:spcAft>
              <a:buSzPts val="12000"/>
              <a:buNone/>
              <a:defRPr sz="12000"/>
            </a:lvl7pPr>
            <a:lvl8pPr lvl="7" rtl="0" algn="r">
              <a:lnSpc>
                <a:spcPct val="100000"/>
              </a:lnSpc>
              <a:spcBef>
                <a:spcPts val="0"/>
              </a:spcBef>
              <a:spcAft>
                <a:spcPts val="0"/>
              </a:spcAft>
              <a:buSzPts val="12000"/>
              <a:buNone/>
              <a:defRPr sz="12000"/>
            </a:lvl8pPr>
            <a:lvl9pPr lvl="8" rtl="0" algn="r">
              <a:lnSpc>
                <a:spcPct val="100000"/>
              </a:lnSpc>
              <a:spcBef>
                <a:spcPts val="0"/>
              </a:spcBef>
              <a:spcAft>
                <a:spcPts val="0"/>
              </a:spcAft>
              <a:buSzPts val="12000"/>
              <a:buNone/>
              <a:defRPr sz="12000"/>
            </a:lvl9pPr>
          </a:lstStyle>
          <a:p>
            <a:r>
              <a:t>xx%</a:t>
            </a:r>
          </a:p>
        </p:txBody>
      </p:sp>
      <p:sp>
        <p:nvSpPr>
          <p:cNvPr id="79" name="Google Shape;79;p9"/>
          <p:cNvSpPr txBox="1"/>
          <p:nvPr>
            <p:ph idx="1" type="subTitle"/>
          </p:nvPr>
        </p:nvSpPr>
        <p:spPr>
          <a:xfrm flipH="1">
            <a:off x="4754222" y="2701195"/>
            <a:ext cx="3677100" cy="650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r">
              <a:lnSpc>
                <a:spcPct val="100000"/>
              </a:lnSpc>
              <a:spcBef>
                <a:spcPts val="1600"/>
              </a:spcBef>
              <a:spcAft>
                <a:spcPts val="0"/>
              </a:spcAft>
              <a:buSzPts val="1400"/>
              <a:buNone/>
              <a:defRPr sz="1600"/>
            </a:lvl2pPr>
            <a:lvl3pPr lvl="2" rtl="0" algn="r">
              <a:lnSpc>
                <a:spcPct val="100000"/>
              </a:lnSpc>
              <a:spcBef>
                <a:spcPts val="1600"/>
              </a:spcBef>
              <a:spcAft>
                <a:spcPts val="0"/>
              </a:spcAft>
              <a:buSzPts val="1400"/>
              <a:buNone/>
              <a:defRPr sz="1600"/>
            </a:lvl3pPr>
            <a:lvl4pPr lvl="3" rtl="0" algn="r">
              <a:lnSpc>
                <a:spcPct val="100000"/>
              </a:lnSpc>
              <a:spcBef>
                <a:spcPts val="1600"/>
              </a:spcBef>
              <a:spcAft>
                <a:spcPts val="0"/>
              </a:spcAft>
              <a:buSzPts val="1400"/>
              <a:buNone/>
              <a:defRPr sz="1600"/>
            </a:lvl4pPr>
            <a:lvl5pPr lvl="4" rtl="0" algn="r">
              <a:lnSpc>
                <a:spcPct val="100000"/>
              </a:lnSpc>
              <a:spcBef>
                <a:spcPts val="1600"/>
              </a:spcBef>
              <a:spcAft>
                <a:spcPts val="0"/>
              </a:spcAft>
              <a:buSzPts val="1400"/>
              <a:buNone/>
              <a:defRPr sz="1600"/>
            </a:lvl5pPr>
            <a:lvl6pPr lvl="5" rtl="0" algn="r">
              <a:lnSpc>
                <a:spcPct val="100000"/>
              </a:lnSpc>
              <a:spcBef>
                <a:spcPts val="1600"/>
              </a:spcBef>
              <a:spcAft>
                <a:spcPts val="0"/>
              </a:spcAft>
              <a:buSzPts val="1400"/>
              <a:buNone/>
              <a:defRPr sz="1600"/>
            </a:lvl6pPr>
            <a:lvl7pPr lvl="6" rtl="0" algn="r">
              <a:lnSpc>
                <a:spcPct val="100000"/>
              </a:lnSpc>
              <a:spcBef>
                <a:spcPts val="1600"/>
              </a:spcBef>
              <a:spcAft>
                <a:spcPts val="0"/>
              </a:spcAft>
              <a:buSzPts val="1400"/>
              <a:buNone/>
              <a:defRPr sz="1600"/>
            </a:lvl7pPr>
            <a:lvl8pPr lvl="7" rtl="0" algn="r">
              <a:lnSpc>
                <a:spcPct val="100000"/>
              </a:lnSpc>
              <a:spcBef>
                <a:spcPts val="1600"/>
              </a:spcBef>
              <a:spcAft>
                <a:spcPts val="0"/>
              </a:spcAft>
              <a:buSzPts val="1400"/>
              <a:buNone/>
              <a:defRPr sz="1600"/>
            </a:lvl8pPr>
            <a:lvl9pPr lvl="8" rtl="0" algn="r">
              <a:lnSpc>
                <a:spcPct val="100000"/>
              </a:lnSpc>
              <a:spcBef>
                <a:spcPts val="1600"/>
              </a:spcBef>
              <a:spcAft>
                <a:spcPts val="1600"/>
              </a:spcAft>
              <a:buSzPts val="1400"/>
              <a:buNone/>
              <a:defRPr sz="1600"/>
            </a:lvl9pPr>
          </a:lstStyle>
          <a:p/>
        </p:txBody>
      </p:sp>
      <p:sp>
        <p:nvSpPr>
          <p:cNvPr id="80" name="Google Shape;80;p9"/>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81" name="Shape 81"/>
        <p:cNvGrpSpPr/>
        <p:nvPr/>
      </p:nvGrpSpPr>
      <p:grpSpPr>
        <a:xfrm>
          <a:off x="0" y="0"/>
          <a:ext cx="0" cy="0"/>
          <a:chOff x="0" y="0"/>
          <a:chExt cx="0" cy="0"/>
        </a:xfrm>
      </p:grpSpPr>
      <p:sp>
        <p:nvSpPr>
          <p:cNvPr id="82" name="Google Shape;82;p10"/>
          <p:cNvSpPr/>
          <p:nvPr/>
        </p:nvSpPr>
        <p:spPr>
          <a:xfrm flipH="1" rot="-9843763">
            <a:off x="1210926" y="167957"/>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0"/>
          <p:cNvSpPr txBox="1"/>
          <p:nvPr>
            <p:ph type="title"/>
          </p:nvPr>
        </p:nvSpPr>
        <p:spPr>
          <a:xfrm flipH="1">
            <a:off x="4168650" y="1723650"/>
            <a:ext cx="3626700" cy="16962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5000"/>
              <a:buNone/>
              <a:defRPr sz="5000"/>
            </a:lvl1pPr>
            <a:lvl2pPr lvl="1" rtl="0" algn="r">
              <a:lnSpc>
                <a:spcPct val="100000"/>
              </a:lnSpc>
              <a:spcBef>
                <a:spcPts val="0"/>
              </a:spcBef>
              <a:spcAft>
                <a:spcPts val="0"/>
              </a:spcAft>
              <a:buSzPts val="7000"/>
              <a:buNone/>
              <a:defRPr sz="7000"/>
            </a:lvl2pPr>
            <a:lvl3pPr lvl="2" rtl="0" algn="r">
              <a:lnSpc>
                <a:spcPct val="100000"/>
              </a:lnSpc>
              <a:spcBef>
                <a:spcPts val="0"/>
              </a:spcBef>
              <a:spcAft>
                <a:spcPts val="0"/>
              </a:spcAft>
              <a:buSzPts val="7000"/>
              <a:buNone/>
              <a:defRPr sz="7000"/>
            </a:lvl3pPr>
            <a:lvl4pPr lvl="3" rtl="0" algn="r">
              <a:lnSpc>
                <a:spcPct val="100000"/>
              </a:lnSpc>
              <a:spcBef>
                <a:spcPts val="0"/>
              </a:spcBef>
              <a:spcAft>
                <a:spcPts val="0"/>
              </a:spcAft>
              <a:buSzPts val="7000"/>
              <a:buNone/>
              <a:defRPr sz="7000"/>
            </a:lvl4pPr>
            <a:lvl5pPr lvl="4" rtl="0" algn="r">
              <a:lnSpc>
                <a:spcPct val="100000"/>
              </a:lnSpc>
              <a:spcBef>
                <a:spcPts val="0"/>
              </a:spcBef>
              <a:spcAft>
                <a:spcPts val="0"/>
              </a:spcAft>
              <a:buSzPts val="7000"/>
              <a:buNone/>
              <a:defRPr sz="7000"/>
            </a:lvl5pPr>
            <a:lvl6pPr lvl="5" rtl="0" algn="r">
              <a:lnSpc>
                <a:spcPct val="100000"/>
              </a:lnSpc>
              <a:spcBef>
                <a:spcPts val="0"/>
              </a:spcBef>
              <a:spcAft>
                <a:spcPts val="0"/>
              </a:spcAft>
              <a:buSzPts val="7000"/>
              <a:buNone/>
              <a:defRPr sz="7000"/>
            </a:lvl6pPr>
            <a:lvl7pPr lvl="6" rtl="0" algn="r">
              <a:lnSpc>
                <a:spcPct val="100000"/>
              </a:lnSpc>
              <a:spcBef>
                <a:spcPts val="0"/>
              </a:spcBef>
              <a:spcAft>
                <a:spcPts val="0"/>
              </a:spcAft>
              <a:buSzPts val="7000"/>
              <a:buNone/>
              <a:defRPr sz="7000"/>
            </a:lvl7pPr>
            <a:lvl8pPr lvl="7" rtl="0" algn="r">
              <a:lnSpc>
                <a:spcPct val="100000"/>
              </a:lnSpc>
              <a:spcBef>
                <a:spcPts val="0"/>
              </a:spcBef>
              <a:spcAft>
                <a:spcPts val="0"/>
              </a:spcAft>
              <a:buSzPts val="7000"/>
              <a:buNone/>
              <a:defRPr sz="7000"/>
            </a:lvl8pPr>
            <a:lvl9pPr lvl="8" rtl="0" algn="r">
              <a:lnSpc>
                <a:spcPct val="100000"/>
              </a:lnSpc>
              <a:spcBef>
                <a:spcPts val="0"/>
              </a:spcBef>
              <a:spcAft>
                <a:spcPts val="0"/>
              </a:spcAft>
              <a:buSzPts val="7000"/>
              <a:buNone/>
              <a:defRPr sz="7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1pPr>
            <a:lvl2pPr lvl="1"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2pPr>
            <a:lvl3pPr lvl="2"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3pPr>
            <a:lvl4pPr lvl="3"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4pPr>
            <a:lvl5pPr lvl="4"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5pPr>
            <a:lvl6pPr lvl="5"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6pPr>
            <a:lvl7pPr lvl="6"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7pPr>
            <a:lvl8pPr lvl="7"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8pPr>
            <a:lvl9pPr lvl="8"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Poppins"/>
              <a:buChar char="●"/>
              <a:defRPr b="0" i="0" sz="1800" u="none" cap="none" strike="noStrike">
                <a:solidFill>
                  <a:schemeClr val="dk1"/>
                </a:solidFill>
                <a:latin typeface="Poppins"/>
                <a:ea typeface="Poppins"/>
                <a:cs typeface="Poppins"/>
                <a:sym typeface="Poppins"/>
              </a:defRPr>
            </a:lvl1pPr>
            <a:lvl2pPr indent="-317500" lvl="1" marL="914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5pPr>
            <a:lvl6pPr indent="-317500" lvl="5" marL="27432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6pPr>
            <a:lvl7pPr indent="-317500" lvl="6" marL="3200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7pPr>
            <a:lvl8pPr indent="-317500" lvl="7" marL="3657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8pPr>
            <a:lvl9pPr indent="-317500" lvl="8" marL="4114800" marR="0" rtl="0" algn="l">
              <a:lnSpc>
                <a:spcPct val="100000"/>
              </a:lnSpc>
              <a:spcBef>
                <a:spcPts val="1600"/>
              </a:spcBef>
              <a:spcAft>
                <a:spcPts val="160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linkedin.com/in/dioselin-brit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0" Type="http://schemas.openxmlformats.org/officeDocument/2006/relationships/hyperlink" Target="https://www.promptingguide.ai/techniques/graph" TargetMode="External"/><Relationship Id="rId22" Type="http://schemas.openxmlformats.org/officeDocument/2006/relationships/hyperlink" Target="https://www.promptingguide.ai/techniques/art" TargetMode="External"/><Relationship Id="rId21" Type="http://schemas.openxmlformats.org/officeDocument/2006/relationships/hyperlink" Target="https://www.promptingguide.ai/techniques/art" TargetMode="External"/><Relationship Id="rId24" Type="http://schemas.openxmlformats.org/officeDocument/2006/relationships/hyperlink" Target="https://www.promptingguide.ai/techniques/ape" TargetMode="External"/><Relationship Id="rId23" Type="http://schemas.openxmlformats.org/officeDocument/2006/relationships/hyperlink" Target="https://www.promptingguide.ai/techniques/ape" TargetMode="External"/><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hyperlink" Target="https://www.promptingguide.ai/techniques/zeroshot" TargetMode="External"/><Relationship Id="rId4" Type="http://schemas.openxmlformats.org/officeDocument/2006/relationships/hyperlink" Target="https://www.promptingguide.ai/techniques/zeroshot" TargetMode="External"/><Relationship Id="rId9" Type="http://schemas.openxmlformats.org/officeDocument/2006/relationships/hyperlink" Target="https://www.promptingguide.ai/techniques/meta-prompting" TargetMode="External"/><Relationship Id="rId26" Type="http://schemas.openxmlformats.org/officeDocument/2006/relationships/hyperlink" Target="https://www.promptingguide.ai/techniques/activeprompt" TargetMode="External"/><Relationship Id="rId25" Type="http://schemas.openxmlformats.org/officeDocument/2006/relationships/hyperlink" Target="https://www.promptingguide.ai/techniques/activeprompt" TargetMode="External"/><Relationship Id="rId28" Type="http://schemas.openxmlformats.org/officeDocument/2006/relationships/hyperlink" Target="https://www.promptingguide.ai/techniques/dsp" TargetMode="External"/><Relationship Id="rId27" Type="http://schemas.openxmlformats.org/officeDocument/2006/relationships/hyperlink" Target="https://www.promptingguide.ai/techniques/dsp" TargetMode="External"/><Relationship Id="rId5" Type="http://schemas.openxmlformats.org/officeDocument/2006/relationships/hyperlink" Target="https://www.promptingguide.ai/techniques/fewshot" TargetMode="External"/><Relationship Id="rId6" Type="http://schemas.openxmlformats.org/officeDocument/2006/relationships/hyperlink" Target="https://www.promptingguide.ai/techniques/fewshot" TargetMode="External"/><Relationship Id="rId29" Type="http://schemas.openxmlformats.org/officeDocument/2006/relationships/hyperlink" Target="https://www.promptingguide.ai/techniques/pal" TargetMode="External"/><Relationship Id="rId7" Type="http://schemas.openxmlformats.org/officeDocument/2006/relationships/hyperlink" Target="https://www.promptingguide.ai/techniques/cot" TargetMode="External"/><Relationship Id="rId8" Type="http://schemas.openxmlformats.org/officeDocument/2006/relationships/hyperlink" Target="https://www.promptingguide.ai/techniques/cot" TargetMode="External"/><Relationship Id="rId31" Type="http://schemas.openxmlformats.org/officeDocument/2006/relationships/hyperlink" Target="https://www.promptingguide.ai/techniques/react" TargetMode="External"/><Relationship Id="rId30" Type="http://schemas.openxmlformats.org/officeDocument/2006/relationships/hyperlink" Target="https://www.promptingguide.ai/techniques/pal" TargetMode="External"/><Relationship Id="rId11" Type="http://schemas.openxmlformats.org/officeDocument/2006/relationships/hyperlink" Target="https://www.promptingguide.ai/techniques/consistency" TargetMode="External"/><Relationship Id="rId33" Type="http://schemas.openxmlformats.org/officeDocument/2006/relationships/hyperlink" Target="https://www.promptingguide.ai/techniques/reflexion" TargetMode="External"/><Relationship Id="rId10" Type="http://schemas.openxmlformats.org/officeDocument/2006/relationships/hyperlink" Target="https://www.promptingguide.ai/techniques/meta-prompting" TargetMode="External"/><Relationship Id="rId32" Type="http://schemas.openxmlformats.org/officeDocument/2006/relationships/hyperlink" Target="https://www.promptingguide.ai/techniques/react" TargetMode="External"/><Relationship Id="rId13" Type="http://schemas.openxmlformats.org/officeDocument/2006/relationships/hyperlink" Target="https://www.promptingguide.ai/techniques/knowledge" TargetMode="External"/><Relationship Id="rId35" Type="http://schemas.openxmlformats.org/officeDocument/2006/relationships/hyperlink" Target="https://www.promptingguide.ai/techniques/multimodalcot" TargetMode="External"/><Relationship Id="rId12" Type="http://schemas.openxmlformats.org/officeDocument/2006/relationships/hyperlink" Target="https://www.promptingguide.ai/techniques/consistency" TargetMode="External"/><Relationship Id="rId34" Type="http://schemas.openxmlformats.org/officeDocument/2006/relationships/hyperlink" Target="https://www.promptingguide.ai/techniques/reflexion" TargetMode="External"/><Relationship Id="rId15" Type="http://schemas.openxmlformats.org/officeDocument/2006/relationships/hyperlink" Target="https://www.promptingguide.ai/techniques/prompt_chaining" TargetMode="External"/><Relationship Id="rId37" Type="http://schemas.openxmlformats.org/officeDocument/2006/relationships/hyperlink" Target="https://www.promptingguide.ai/techniques/graph" TargetMode="External"/><Relationship Id="rId14" Type="http://schemas.openxmlformats.org/officeDocument/2006/relationships/hyperlink" Target="https://www.promptingguide.ai/techniques/knowledge" TargetMode="External"/><Relationship Id="rId36" Type="http://schemas.openxmlformats.org/officeDocument/2006/relationships/hyperlink" Target="https://www.promptingguide.ai/techniques/multimodalcot" TargetMode="External"/><Relationship Id="rId17" Type="http://schemas.openxmlformats.org/officeDocument/2006/relationships/hyperlink" Target="https://www.promptingguide.ai/techniques/tot" TargetMode="External"/><Relationship Id="rId16" Type="http://schemas.openxmlformats.org/officeDocument/2006/relationships/hyperlink" Target="https://www.promptingguide.ai/techniques/prompt_chaining" TargetMode="External"/><Relationship Id="rId19" Type="http://schemas.openxmlformats.org/officeDocument/2006/relationships/hyperlink" Target="https://www.promptingguide.ai/techniques/rag" TargetMode="External"/><Relationship Id="rId18" Type="http://schemas.openxmlformats.org/officeDocument/2006/relationships/hyperlink" Target="https://www.promptingguide.ai/techniques/to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s://www.coursera.org/learn/generative-ai-foundation-models-and-platforms" TargetMode="External"/><Relationship Id="rId4" Type="http://schemas.openxmlformats.org/officeDocument/2006/relationships/hyperlink" Target="https://www.coursera.org/learn/generative-ai-prompt-engineering-for-everyone" TargetMode="External"/><Relationship Id="rId5" Type="http://schemas.openxmlformats.org/officeDocument/2006/relationships/hyperlink" Target="https://www.promptingguide.ai" TargetMode="External"/><Relationship Id="rId6" Type="http://schemas.openxmlformats.org/officeDocument/2006/relationships/hyperlink" Target="https://www.coursera.org/projects/functions-tools-and-agents-with-langchain-project" TargetMode="External"/><Relationship Id="rId7" Type="http://schemas.openxmlformats.org/officeDocument/2006/relationships/hyperlink" Target="https://platform.openai.com/docs/guides/prompt-engineering/prompt-engineering" TargetMode="External"/><Relationship Id="rId8" Type="http://schemas.openxmlformats.org/officeDocument/2006/relationships/hyperlink" Target="https://platform.openai.com/docs/guides/prompt-engineering/prompt-enginee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hyperlink" Target="https://github.com/britop12" TargetMode="External"/><Relationship Id="rId6" Type="http://schemas.openxmlformats.org/officeDocument/2006/relationships/hyperlink" Target="https://www.linkedin.com/in/dioselin-brit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ctrTitle"/>
          </p:nvPr>
        </p:nvSpPr>
        <p:spPr>
          <a:xfrm>
            <a:off x="720000" y="107325"/>
            <a:ext cx="7965000" cy="29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Ingeniería de Prompts y Agentes Inteligentes con Langchain</a:t>
            </a:r>
            <a:endParaRPr/>
          </a:p>
        </p:txBody>
      </p:sp>
      <p:sp>
        <p:nvSpPr>
          <p:cNvPr id="179" name="Google Shape;179;p26"/>
          <p:cNvSpPr txBox="1"/>
          <p:nvPr>
            <p:ph idx="1" type="subTitle"/>
          </p:nvPr>
        </p:nvSpPr>
        <p:spPr>
          <a:xfrm>
            <a:off x="160975" y="3462700"/>
            <a:ext cx="4572000" cy="12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Dioselin Esteban Brito Peñaloza</a:t>
            </a:r>
            <a:endParaRPr b="1" sz="2100">
              <a:solidFill>
                <a:schemeClr val="dk1"/>
              </a:solidFill>
            </a:endParaRPr>
          </a:p>
          <a:p>
            <a:pPr indent="0" lvl="0" marL="0" rtl="0" algn="ctr">
              <a:spcBef>
                <a:spcPts val="0"/>
              </a:spcBef>
              <a:spcAft>
                <a:spcPts val="0"/>
              </a:spcAft>
              <a:buNone/>
            </a:pPr>
            <a:r>
              <a:rPr lang="en" sz="2100">
                <a:solidFill>
                  <a:schemeClr val="dk1"/>
                </a:solidFill>
              </a:rPr>
              <a:t>AI Engineer at </a:t>
            </a:r>
            <a:r>
              <a:rPr lang="en" sz="2100"/>
              <a:t>GBM</a:t>
            </a:r>
            <a:endParaRPr sz="2100">
              <a:solidFill>
                <a:schemeClr val="dk1"/>
              </a:solidFill>
            </a:endParaRPr>
          </a:p>
        </p:txBody>
      </p:sp>
      <p:sp>
        <p:nvSpPr>
          <p:cNvPr id="180" name="Google Shape;180;p26"/>
          <p:cNvSpPr txBox="1"/>
          <p:nvPr>
            <p:ph idx="1" type="subTitle"/>
          </p:nvPr>
        </p:nvSpPr>
        <p:spPr>
          <a:xfrm>
            <a:off x="4915525" y="3351500"/>
            <a:ext cx="4228500" cy="11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50"/>
              <a:t>Linkedin:</a:t>
            </a:r>
            <a:endParaRPr b="1" sz="2250">
              <a:solidFill>
                <a:schemeClr val="dk1"/>
              </a:solidFill>
            </a:endParaRPr>
          </a:p>
          <a:p>
            <a:pPr indent="0" lvl="0" marL="0" rtl="0" algn="l">
              <a:spcBef>
                <a:spcPts val="0"/>
              </a:spcBef>
              <a:spcAft>
                <a:spcPts val="0"/>
              </a:spcAft>
              <a:buNone/>
            </a:pPr>
            <a:r>
              <a:rPr lang="en" sz="2250" u="sng">
                <a:solidFill>
                  <a:schemeClr val="hlink"/>
                </a:solidFill>
                <a:hlinkClick r:id="rId3"/>
              </a:rPr>
              <a:t>https://www.linkedin.com/in/dioselin-brito/</a:t>
            </a:r>
            <a:endParaRPr sz="2250"/>
          </a:p>
          <a:p>
            <a:pPr indent="0" lvl="0" marL="0" rt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5" title="Brain Explosion Telegram Sticker GIF (Provided by Tenor)"/>
          <p:cNvPicPr preferRelativeResize="0"/>
          <p:nvPr/>
        </p:nvPicPr>
        <p:blipFill>
          <a:blip r:embed="rId3">
            <a:alphaModFix/>
          </a:blip>
          <a:stretch>
            <a:fillRect/>
          </a:stretch>
        </p:blipFill>
        <p:spPr>
          <a:xfrm>
            <a:off x="2000675" y="0"/>
            <a:ext cx="51435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81325" y="2017650"/>
            <a:ext cx="7413000" cy="110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620"/>
              <a:t>Divide y… Vencerás!</a:t>
            </a:r>
            <a:endParaRPr sz="46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subTitle"/>
          </p:nvPr>
        </p:nvSpPr>
        <p:spPr>
          <a:xfrm>
            <a:off x="689100" y="832950"/>
            <a:ext cx="7765800" cy="4310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a:solidFill>
                  <a:schemeClr val="dk1"/>
                </a:solidFill>
                <a:latin typeface="Comfortaa"/>
                <a:ea typeface="Comfortaa"/>
                <a:cs typeface="Comfortaa"/>
                <a:sym typeface="Comfortaa"/>
              </a:rPr>
              <a:t>Prompt: </a:t>
            </a:r>
            <a:r>
              <a:rPr lang="en">
                <a:solidFill>
                  <a:srgbClr val="FF0000"/>
                </a:solidFill>
                <a:latin typeface="Comfortaa"/>
                <a:ea typeface="Comfortaa"/>
                <a:cs typeface="Comfortaa"/>
                <a:sym typeface="Comfortaa"/>
              </a:rPr>
              <a:t>Quiero que generes un análisis comparativo entre la efectividad de los métodos de aprendizaje supervisado y no supervisado en la detección de fraudes financieros,</a:t>
            </a:r>
            <a:endParaRPr>
              <a:solidFill>
                <a:srgbClr val="FF0000"/>
              </a:solidFill>
              <a:latin typeface="Comfortaa"/>
              <a:ea typeface="Comfortaa"/>
              <a:cs typeface="Comfortaa"/>
              <a:sym typeface="Comfortaa"/>
            </a:endParaRPr>
          </a:p>
          <a:p>
            <a:pPr indent="0" lvl="0" marL="0" rtl="0" algn="just">
              <a:lnSpc>
                <a:spcPct val="100000"/>
              </a:lnSpc>
              <a:spcBef>
                <a:spcPts val="0"/>
              </a:spcBef>
              <a:spcAft>
                <a:spcPts val="0"/>
              </a:spcAft>
              <a:buNone/>
            </a:pPr>
            <a:r>
              <a:t/>
            </a:r>
            <a:endParaRPr>
              <a:solidFill>
                <a:srgbClr val="000000"/>
              </a:solidFill>
              <a:latin typeface="Comfortaa"/>
              <a:ea typeface="Comfortaa"/>
              <a:cs typeface="Comfortaa"/>
              <a:sym typeface="Comfortaa"/>
            </a:endParaRPr>
          </a:p>
          <a:p>
            <a:pPr indent="0" lvl="0" marL="0" rtl="0" algn="just">
              <a:lnSpc>
                <a:spcPct val="100000"/>
              </a:lnSpc>
              <a:spcBef>
                <a:spcPts val="0"/>
              </a:spcBef>
              <a:spcAft>
                <a:spcPts val="0"/>
              </a:spcAft>
              <a:buNone/>
            </a:pPr>
            <a:r>
              <a:rPr lang="en">
                <a:solidFill>
                  <a:schemeClr val="accent1"/>
                </a:solidFill>
                <a:latin typeface="Comfortaa"/>
                <a:ea typeface="Comfortaa"/>
                <a:cs typeface="Comfortaa"/>
                <a:sym typeface="Comfortaa"/>
              </a:rPr>
              <a:t>pero asegúrate de incluir referencias a modelos específicos como SVM, redes neuronales y clustering,</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rtl="0" algn="just">
              <a:lnSpc>
                <a:spcPct val="100000"/>
              </a:lnSpc>
              <a:spcBef>
                <a:spcPts val="0"/>
              </a:spcBef>
              <a:spcAft>
                <a:spcPts val="0"/>
              </a:spcAft>
              <a:buNone/>
            </a:pPr>
            <a:r>
              <a:t/>
            </a:r>
            <a:endParaRPr>
              <a:solidFill>
                <a:srgbClr val="0000FF"/>
              </a:solidFill>
              <a:latin typeface="Comfortaa"/>
              <a:ea typeface="Comfortaa"/>
              <a:cs typeface="Comfortaa"/>
              <a:sym typeface="Comfortaa"/>
            </a:endParaRPr>
          </a:p>
          <a:p>
            <a:pPr indent="0" lvl="0" marL="0" rtl="0" algn="just">
              <a:lnSpc>
                <a:spcPct val="100000"/>
              </a:lnSpc>
              <a:spcBef>
                <a:spcPts val="0"/>
              </a:spcBef>
              <a:spcAft>
                <a:spcPts val="0"/>
              </a:spcAft>
              <a:buNone/>
            </a:pPr>
            <a:r>
              <a:rPr lang="en">
                <a:solidFill>
                  <a:srgbClr val="0000FF"/>
                </a:solidFill>
                <a:latin typeface="Comfortaa"/>
                <a:ea typeface="Comfortaa"/>
                <a:cs typeface="Comfortaa"/>
                <a:sym typeface="Comfortaa"/>
              </a:rPr>
              <a:t>y también compara los enfoques modernos de machine learning con técnicas tradicionales como el análisis discriminante lineal.</a:t>
            </a:r>
            <a:r>
              <a:rPr lang="en">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rtl="0" algn="just">
              <a:lnSpc>
                <a:spcPct val="100000"/>
              </a:lnSpc>
              <a:spcBef>
                <a:spcPts val="0"/>
              </a:spcBef>
              <a:spcAft>
                <a:spcPts val="0"/>
              </a:spcAft>
              <a:buNone/>
            </a:pPr>
            <a:r>
              <a:t/>
            </a:r>
            <a:endParaRPr>
              <a:latin typeface="Comfortaa"/>
              <a:ea typeface="Comfortaa"/>
              <a:cs typeface="Comfortaa"/>
              <a:sym typeface="Comfortaa"/>
            </a:endParaRPr>
          </a:p>
          <a:p>
            <a:pPr indent="0" lvl="0" marL="0" rtl="0" algn="just">
              <a:lnSpc>
                <a:spcPct val="100000"/>
              </a:lnSpc>
              <a:spcBef>
                <a:spcPts val="0"/>
              </a:spcBef>
              <a:spcAft>
                <a:spcPts val="0"/>
              </a:spcAft>
              <a:buNone/>
            </a:pPr>
            <a:r>
              <a:rPr lang="en">
                <a:latin typeface="Comfortaa"/>
                <a:ea typeface="Comfortaa"/>
                <a:cs typeface="Comfortaa"/>
                <a:sym typeface="Comfortaa"/>
              </a:rPr>
              <a:t>Además, considera las implicaciones éticas del uso de cada método, especialmente en términos de sesgo algorítmico,</a:t>
            </a:r>
            <a:endParaRPr>
              <a:latin typeface="Comfortaa"/>
              <a:ea typeface="Comfortaa"/>
              <a:cs typeface="Comfortaa"/>
              <a:sym typeface="Comfortaa"/>
            </a:endParaRPr>
          </a:p>
          <a:p>
            <a:pPr indent="0" lvl="0" marL="0" rtl="0" algn="just">
              <a:lnSpc>
                <a:spcPct val="100000"/>
              </a:lnSpc>
              <a:spcBef>
                <a:spcPts val="0"/>
              </a:spcBef>
              <a:spcAft>
                <a:spcPts val="0"/>
              </a:spcAft>
              <a:buNone/>
            </a:pPr>
            <a:r>
              <a:t/>
            </a:r>
            <a:endParaRPr>
              <a:latin typeface="Comfortaa"/>
              <a:ea typeface="Comfortaa"/>
              <a:cs typeface="Comfortaa"/>
              <a:sym typeface="Comfortaa"/>
            </a:endParaRPr>
          </a:p>
          <a:p>
            <a:pPr indent="0" lvl="0" marL="0" rtl="0" algn="just">
              <a:lnSpc>
                <a:spcPct val="100000"/>
              </a:lnSpc>
              <a:spcBef>
                <a:spcPts val="0"/>
              </a:spcBef>
              <a:spcAft>
                <a:spcPts val="0"/>
              </a:spcAft>
              <a:buNone/>
            </a:pPr>
            <a:r>
              <a:rPr lang="en">
                <a:solidFill>
                  <a:srgbClr val="9900FF"/>
                </a:solidFill>
                <a:latin typeface="Comfortaa"/>
                <a:ea typeface="Comfortaa"/>
                <a:cs typeface="Comfortaa"/>
                <a:sym typeface="Comfortaa"/>
              </a:rPr>
              <a:t>y proporciona recomendaciones sobre cuál método es más adecuado para instituciones financieras pequeñas en países en desarrollo.</a:t>
            </a:r>
            <a:endParaRPr>
              <a:solidFill>
                <a:srgbClr val="9900FF"/>
              </a:solidFill>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p:txBody>
      </p:sp>
      <p:sp>
        <p:nvSpPr>
          <p:cNvPr id="247" name="Google Shape;247;p37"/>
          <p:cNvSpPr txBox="1"/>
          <p:nvPr/>
        </p:nvSpPr>
        <p:spPr>
          <a:xfrm>
            <a:off x="689300" y="306650"/>
            <a:ext cx="7673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Ejemplo #1: Se puede dividir  en prompts </a:t>
            </a:r>
            <a:r>
              <a:rPr b="1" lang="en" sz="1800">
                <a:solidFill>
                  <a:schemeClr val="dk1"/>
                </a:solidFill>
              </a:rPr>
              <a:t>más</a:t>
            </a:r>
            <a:r>
              <a:rPr b="1" lang="en" sz="1800">
                <a:solidFill>
                  <a:schemeClr val="dk1"/>
                </a:solidFill>
              </a:rPr>
              <a:t> pequeños!</a:t>
            </a:r>
            <a:endParaRPr b="1"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ctrTitle"/>
          </p:nvPr>
        </p:nvSpPr>
        <p:spPr>
          <a:xfrm>
            <a:off x="2118750" y="409775"/>
            <a:ext cx="4906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Ejemplo #2</a:t>
            </a:r>
            <a:endParaRPr sz="2900"/>
          </a:p>
        </p:txBody>
      </p:sp>
      <p:sp>
        <p:nvSpPr>
          <p:cNvPr id="253" name="Google Shape;253;p38"/>
          <p:cNvSpPr txBox="1"/>
          <p:nvPr>
            <p:ph idx="1" type="subTitle"/>
          </p:nvPr>
        </p:nvSpPr>
        <p:spPr>
          <a:xfrm>
            <a:off x="252425" y="1206238"/>
            <a:ext cx="2962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Prompt:</a:t>
            </a:r>
            <a:endParaRPr b="1" sz="2200"/>
          </a:p>
        </p:txBody>
      </p:sp>
      <p:sp>
        <p:nvSpPr>
          <p:cNvPr id="254" name="Google Shape;254;p38"/>
          <p:cNvSpPr txBox="1"/>
          <p:nvPr>
            <p:ph idx="4294967295" type="body"/>
          </p:nvPr>
        </p:nvSpPr>
        <p:spPr>
          <a:xfrm>
            <a:off x="252425" y="352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Output</a:t>
            </a:r>
            <a:r>
              <a:rPr b="1" lang="en" sz="2200">
                <a:solidFill>
                  <a:schemeClr val="dk1"/>
                </a:solidFill>
              </a:rPr>
              <a:t>:???</a:t>
            </a:r>
            <a:endParaRPr b="1" sz="2200"/>
          </a:p>
        </p:txBody>
      </p:sp>
      <p:sp>
        <p:nvSpPr>
          <p:cNvPr id="255" name="Google Shape;255;p38"/>
          <p:cNvSpPr txBox="1"/>
          <p:nvPr>
            <p:ph idx="4294967295" type="body"/>
          </p:nvPr>
        </p:nvSpPr>
        <p:spPr>
          <a:xfrm>
            <a:off x="470075" y="1708950"/>
            <a:ext cx="8520600" cy="1725600"/>
          </a:xfrm>
          <a:prstGeom prst="rect">
            <a:avLst/>
          </a:prstGeom>
          <a:solidFill>
            <a:srgbClr val="0C343D"/>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358"/>
              <a:buFont typeface="Arial"/>
              <a:buNone/>
            </a:pPr>
            <a:r>
              <a:rPr b="1" lang="en" sz="2000">
                <a:solidFill>
                  <a:schemeClr val="lt1"/>
                </a:solidFill>
                <a:latin typeface="Courier New"/>
                <a:ea typeface="Courier New"/>
                <a:cs typeface="Courier New"/>
                <a:sym typeface="Courier New"/>
              </a:rPr>
              <a:t>Classify the text into neutral, negative or positive.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358"/>
              <a:buFont typeface="Arial"/>
              <a:buNone/>
            </a:pPr>
            <a:r>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358"/>
              <a:buFont typeface="Arial"/>
              <a:buNone/>
            </a:pPr>
            <a:r>
              <a:rPr b="1" lang="en" sz="2000">
                <a:solidFill>
                  <a:schemeClr val="lt1"/>
                </a:solidFill>
                <a:latin typeface="Courier New"/>
                <a:ea typeface="Courier New"/>
                <a:cs typeface="Courier New"/>
                <a:sym typeface="Courier New"/>
              </a:rPr>
              <a:t>Text: I think the food was okay.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SzPts val="358"/>
              <a:buNone/>
            </a:pPr>
            <a:r>
              <a:rPr b="1" lang="en" sz="2000">
                <a:solidFill>
                  <a:schemeClr val="lt1"/>
                </a:solidFill>
                <a:latin typeface="Courier New"/>
                <a:ea typeface="Courier New"/>
                <a:cs typeface="Courier New"/>
                <a:sym typeface="Courier New"/>
              </a:rPr>
              <a:t>Sentiment:</a:t>
            </a:r>
            <a:endParaRPr b="1" sz="2000">
              <a:solidFill>
                <a:schemeClr val="lt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idx="4294967295" type="body"/>
          </p:nvPr>
        </p:nvSpPr>
        <p:spPr>
          <a:xfrm>
            <a:off x="350025" y="1654325"/>
            <a:ext cx="8520600" cy="2415900"/>
          </a:xfrm>
          <a:prstGeom prst="rect">
            <a:avLst/>
          </a:prstGeom>
          <a:solidFill>
            <a:srgbClr val="0C343D"/>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 sz="2000">
                <a:solidFill>
                  <a:schemeClr val="lt1"/>
                </a:solidFill>
                <a:latin typeface="Courier New"/>
                <a:ea typeface="Courier New"/>
                <a:cs typeface="Courier New"/>
                <a:sym typeface="Courier New"/>
              </a:rPr>
              <a:t>Classify the text into neutral, negative or positive.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b="1" lang="en" sz="2000">
                <a:solidFill>
                  <a:srgbClr val="00FF00"/>
                </a:solidFill>
                <a:latin typeface="Courier New"/>
                <a:ea typeface="Courier New"/>
                <a:cs typeface="Courier New"/>
                <a:sym typeface="Courier New"/>
              </a:rPr>
              <a:t>Text: I think the vacation is okay.</a:t>
            </a:r>
            <a:endParaRPr b="1" sz="2000">
              <a:solidFill>
                <a:srgbClr val="00FF00"/>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b="1" lang="en" sz="2000">
                <a:solidFill>
                  <a:srgbClr val="00FF00"/>
                </a:solidFill>
                <a:latin typeface="Courier New"/>
                <a:ea typeface="Courier New"/>
                <a:cs typeface="Courier New"/>
                <a:sym typeface="Courier New"/>
              </a:rPr>
              <a:t>Sentiment: neutral </a:t>
            </a:r>
            <a:endParaRPr b="1" sz="2000">
              <a:solidFill>
                <a:srgbClr val="00FF00"/>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b="1" lang="en" sz="2000">
                <a:solidFill>
                  <a:schemeClr val="lt1"/>
                </a:solidFill>
                <a:latin typeface="Courier New"/>
                <a:ea typeface="Courier New"/>
                <a:cs typeface="Courier New"/>
                <a:sym typeface="Courier New"/>
              </a:rPr>
              <a:t>Text: I think the food was okay.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rPr b="1" lang="en" sz="2000">
                <a:solidFill>
                  <a:schemeClr val="lt1"/>
                </a:solidFill>
                <a:latin typeface="Courier New"/>
                <a:ea typeface="Courier New"/>
                <a:cs typeface="Courier New"/>
                <a:sym typeface="Courier New"/>
              </a:rPr>
              <a:t>Sentiment:</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SzPts val="358"/>
              <a:buNone/>
            </a:pPr>
            <a:r>
              <a:t/>
            </a:r>
            <a:endParaRPr b="1" sz="2000">
              <a:solidFill>
                <a:schemeClr val="lt1"/>
              </a:solidFill>
              <a:latin typeface="Courier New"/>
              <a:ea typeface="Courier New"/>
              <a:cs typeface="Courier New"/>
              <a:sym typeface="Courier New"/>
            </a:endParaRPr>
          </a:p>
          <a:p>
            <a:pPr indent="0" lvl="0" marL="0" rtl="0" algn="l">
              <a:lnSpc>
                <a:spcPct val="95000"/>
              </a:lnSpc>
              <a:spcBef>
                <a:spcPts val="0"/>
              </a:spcBef>
              <a:spcAft>
                <a:spcPts val="0"/>
              </a:spcAft>
              <a:buSzPts val="358"/>
              <a:buNone/>
            </a:pPr>
            <a:r>
              <a:t/>
            </a:r>
            <a:endParaRPr b="1" sz="2000">
              <a:solidFill>
                <a:schemeClr val="lt1"/>
              </a:solidFill>
              <a:latin typeface="Courier New"/>
              <a:ea typeface="Courier New"/>
              <a:cs typeface="Courier New"/>
              <a:sym typeface="Courier New"/>
            </a:endParaRPr>
          </a:p>
        </p:txBody>
      </p:sp>
      <p:sp>
        <p:nvSpPr>
          <p:cNvPr id="261" name="Google Shape;261;p39"/>
          <p:cNvSpPr txBox="1"/>
          <p:nvPr>
            <p:ph idx="1" type="subTitle"/>
          </p:nvPr>
        </p:nvSpPr>
        <p:spPr>
          <a:xfrm>
            <a:off x="212050" y="1083613"/>
            <a:ext cx="2962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rPr>
              <a:t>Prompt:</a:t>
            </a:r>
            <a:endParaRPr b="1" sz="2200"/>
          </a:p>
        </p:txBody>
      </p:sp>
      <p:sp>
        <p:nvSpPr>
          <p:cNvPr id="262" name="Google Shape;262;p39"/>
          <p:cNvSpPr txBox="1"/>
          <p:nvPr>
            <p:ph type="ctrTitle"/>
          </p:nvPr>
        </p:nvSpPr>
        <p:spPr>
          <a:xfrm>
            <a:off x="2118750" y="409775"/>
            <a:ext cx="4906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Ejemplo #2</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720000" y="50590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Técnicas de Prompts</a:t>
            </a:r>
            <a:endParaRPr b="1"/>
          </a:p>
        </p:txBody>
      </p:sp>
      <p:sp>
        <p:nvSpPr>
          <p:cNvPr id="268" name="Google Shape;268;p40"/>
          <p:cNvSpPr txBox="1"/>
          <p:nvPr>
            <p:ph idx="1" type="body"/>
          </p:nvPr>
        </p:nvSpPr>
        <p:spPr>
          <a:xfrm>
            <a:off x="311700" y="1152475"/>
            <a:ext cx="4180200" cy="38532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3">
                  <a:extLst>
                    <a:ext uri="{A12FA001-AC4F-418D-AE19-62706E023703}">
                      <ahyp:hlinkClr val="tx"/>
                    </a:ext>
                  </a:extLst>
                </a:hlinkClick>
              </a:rPr>
              <a:t>Zero-shot Prompting</a:t>
            </a:r>
            <a:endParaRPr sz="1700">
              <a:solidFill>
                <a:schemeClr val="dk1"/>
              </a:solidFill>
              <a:uFill>
                <a:noFill/>
              </a:uFill>
              <a:hlinkClick r:id="rId4">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5">
                  <a:extLst>
                    <a:ext uri="{A12FA001-AC4F-418D-AE19-62706E023703}">
                      <ahyp:hlinkClr val="tx"/>
                    </a:ext>
                  </a:extLst>
                </a:hlinkClick>
              </a:rPr>
              <a:t>Few-shot Prompting</a:t>
            </a:r>
            <a:endParaRPr sz="1700">
              <a:solidFill>
                <a:schemeClr val="dk1"/>
              </a:solidFill>
              <a:uFill>
                <a:noFill/>
              </a:uFill>
              <a:hlinkClick r:id="rId6">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7">
                  <a:extLst>
                    <a:ext uri="{A12FA001-AC4F-418D-AE19-62706E023703}">
                      <ahyp:hlinkClr val="tx"/>
                    </a:ext>
                  </a:extLst>
                </a:hlinkClick>
              </a:rPr>
              <a:t>Chain-of-Thought Prompting</a:t>
            </a:r>
            <a:endParaRPr sz="1700">
              <a:solidFill>
                <a:schemeClr val="dk1"/>
              </a:solidFill>
              <a:uFill>
                <a:noFill/>
              </a:uFill>
              <a:hlinkClick r:id="rId8">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9">
                  <a:extLst>
                    <a:ext uri="{A12FA001-AC4F-418D-AE19-62706E023703}">
                      <ahyp:hlinkClr val="tx"/>
                    </a:ext>
                  </a:extLst>
                </a:hlinkClick>
              </a:rPr>
              <a:t>Meta Prompting</a:t>
            </a:r>
            <a:endParaRPr sz="1700">
              <a:solidFill>
                <a:schemeClr val="dk1"/>
              </a:solidFill>
              <a:uFill>
                <a:noFill/>
              </a:uFill>
              <a:hlinkClick r:id="rId10">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11">
                  <a:extLst>
                    <a:ext uri="{A12FA001-AC4F-418D-AE19-62706E023703}">
                      <ahyp:hlinkClr val="tx"/>
                    </a:ext>
                  </a:extLst>
                </a:hlinkClick>
              </a:rPr>
              <a:t>Self-Consistency</a:t>
            </a:r>
            <a:endParaRPr sz="1700">
              <a:solidFill>
                <a:schemeClr val="dk1"/>
              </a:solidFill>
              <a:uFill>
                <a:noFill/>
              </a:uFill>
              <a:hlinkClick r:id="rId12">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13">
                  <a:extLst>
                    <a:ext uri="{A12FA001-AC4F-418D-AE19-62706E023703}">
                      <ahyp:hlinkClr val="tx"/>
                    </a:ext>
                  </a:extLst>
                </a:hlinkClick>
              </a:rPr>
              <a:t>Generate Knowledge Prompting</a:t>
            </a:r>
            <a:endParaRPr sz="1700">
              <a:solidFill>
                <a:schemeClr val="dk1"/>
              </a:solidFill>
              <a:uFill>
                <a:noFill/>
              </a:uFill>
              <a:hlinkClick r:id="rId14">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15">
                  <a:extLst>
                    <a:ext uri="{A12FA001-AC4F-418D-AE19-62706E023703}">
                      <ahyp:hlinkClr val="tx"/>
                    </a:ext>
                  </a:extLst>
                </a:hlinkClick>
              </a:rPr>
              <a:t>Prompt Chaining</a:t>
            </a:r>
            <a:endParaRPr sz="1700">
              <a:solidFill>
                <a:schemeClr val="dk1"/>
              </a:solidFill>
              <a:uFill>
                <a:noFill/>
              </a:uFill>
              <a:hlinkClick r:id="rId16">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17">
                  <a:extLst>
                    <a:ext uri="{A12FA001-AC4F-418D-AE19-62706E023703}">
                      <ahyp:hlinkClr val="tx"/>
                    </a:ext>
                  </a:extLst>
                </a:hlinkClick>
              </a:rPr>
              <a:t>Tree of Thoughts</a:t>
            </a:r>
            <a:endParaRPr sz="1700">
              <a:solidFill>
                <a:schemeClr val="dk1"/>
              </a:solidFill>
              <a:uFill>
                <a:noFill/>
              </a:uFill>
              <a:hlinkClick r:id="rId18">
                <a:extLst>
                  <a:ext uri="{A12FA001-AC4F-418D-AE19-62706E023703}">
                    <ahyp:hlinkClr val="tx"/>
                  </a:ext>
                </a:extLst>
              </a:hlinkClick>
            </a:endParaRPr>
          </a:p>
          <a:p>
            <a:pPr indent="-336550" lvl="0" marL="457200" marR="0" rtl="0" algn="l">
              <a:lnSpc>
                <a:spcPct val="115000"/>
              </a:lnSpc>
              <a:spcBef>
                <a:spcPts val="0"/>
              </a:spcBef>
              <a:spcAft>
                <a:spcPts val="0"/>
              </a:spcAft>
              <a:buClr>
                <a:schemeClr val="dk1"/>
              </a:buClr>
              <a:buSzPts val="1700"/>
              <a:buChar char="-"/>
            </a:pPr>
            <a:r>
              <a:rPr lang="en" sz="1700">
                <a:solidFill>
                  <a:schemeClr val="dk1"/>
                </a:solidFill>
                <a:uFill>
                  <a:noFill/>
                </a:uFill>
                <a:hlinkClick r:id="rId19">
                  <a:extLst>
                    <a:ext uri="{A12FA001-AC4F-418D-AE19-62706E023703}">
                      <ahyp:hlinkClr val="tx"/>
                    </a:ext>
                  </a:extLst>
                </a:hlinkClick>
              </a:rPr>
              <a:t>Retrieval Augmented Generation</a:t>
            </a:r>
            <a:endParaRPr sz="1700">
              <a:solidFill>
                <a:schemeClr val="dk1"/>
              </a:solidFill>
              <a:uFill>
                <a:noFill/>
              </a:uFill>
              <a:hlinkClick r:id="rId20">
                <a:extLst>
                  <a:ext uri="{A12FA001-AC4F-418D-AE19-62706E023703}">
                    <ahyp:hlinkClr val="tx"/>
                  </a:ext>
                </a:extLst>
              </a:hlinkClick>
            </a:endParaRPr>
          </a:p>
          <a:p>
            <a:pPr indent="0" lvl="0" marL="457200" marR="0" rtl="0" algn="l">
              <a:lnSpc>
                <a:spcPct val="115000"/>
              </a:lnSpc>
              <a:spcBef>
                <a:spcPts val="1200"/>
              </a:spcBef>
              <a:spcAft>
                <a:spcPts val="1200"/>
              </a:spcAft>
              <a:buNone/>
            </a:pPr>
            <a:r>
              <a:t/>
            </a:r>
            <a:endParaRPr sz="1700">
              <a:solidFill>
                <a:schemeClr val="dk1"/>
              </a:solidFill>
            </a:endParaRPr>
          </a:p>
        </p:txBody>
      </p:sp>
      <p:sp>
        <p:nvSpPr>
          <p:cNvPr id="269" name="Google Shape;269;p40"/>
          <p:cNvSpPr txBox="1"/>
          <p:nvPr>
            <p:ph idx="1" type="body"/>
          </p:nvPr>
        </p:nvSpPr>
        <p:spPr>
          <a:xfrm>
            <a:off x="4422925" y="1152475"/>
            <a:ext cx="4660500" cy="30711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700">
                <a:uFill>
                  <a:noFill/>
                </a:uFill>
                <a:hlinkClick r:id="rId21"/>
              </a:rPr>
              <a:t>Automatic Reasoning and Tool-use</a:t>
            </a:r>
            <a:endParaRPr sz="1700">
              <a:uFill>
                <a:noFill/>
              </a:uFill>
              <a:hlinkClick r:id="rId22"/>
            </a:endParaRPr>
          </a:p>
          <a:p>
            <a:pPr indent="-336550" lvl="0" marL="457200" marR="0" rtl="0" algn="l">
              <a:lnSpc>
                <a:spcPct val="115000"/>
              </a:lnSpc>
              <a:spcBef>
                <a:spcPts val="0"/>
              </a:spcBef>
              <a:spcAft>
                <a:spcPts val="0"/>
              </a:spcAft>
              <a:buSzPts val="1700"/>
              <a:buChar char="-"/>
            </a:pPr>
            <a:r>
              <a:rPr lang="en" sz="1700">
                <a:uFill>
                  <a:noFill/>
                </a:uFill>
                <a:hlinkClick r:id="rId23"/>
              </a:rPr>
              <a:t>Automatic Prompt Engineer</a:t>
            </a:r>
            <a:endParaRPr sz="1700">
              <a:uFill>
                <a:noFill/>
              </a:uFill>
              <a:hlinkClick r:id="rId24"/>
            </a:endParaRPr>
          </a:p>
          <a:p>
            <a:pPr indent="-336550" lvl="0" marL="457200" marR="0" rtl="0" algn="l">
              <a:lnSpc>
                <a:spcPct val="115000"/>
              </a:lnSpc>
              <a:spcBef>
                <a:spcPts val="0"/>
              </a:spcBef>
              <a:spcAft>
                <a:spcPts val="0"/>
              </a:spcAft>
              <a:buSzPts val="1700"/>
              <a:buChar char="-"/>
            </a:pPr>
            <a:r>
              <a:rPr lang="en" sz="1700">
                <a:uFill>
                  <a:noFill/>
                </a:uFill>
                <a:hlinkClick r:id="rId25"/>
              </a:rPr>
              <a:t>Active-Prompt</a:t>
            </a:r>
            <a:endParaRPr sz="1700">
              <a:uFill>
                <a:noFill/>
              </a:uFill>
              <a:hlinkClick r:id="rId26"/>
            </a:endParaRPr>
          </a:p>
          <a:p>
            <a:pPr indent="-336550" lvl="0" marL="457200" marR="0" rtl="0" algn="l">
              <a:lnSpc>
                <a:spcPct val="115000"/>
              </a:lnSpc>
              <a:spcBef>
                <a:spcPts val="0"/>
              </a:spcBef>
              <a:spcAft>
                <a:spcPts val="0"/>
              </a:spcAft>
              <a:buSzPts val="1700"/>
              <a:buChar char="-"/>
            </a:pPr>
            <a:r>
              <a:rPr lang="en" sz="1700">
                <a:uFill>
                  <a:noFill/>
                </a:uFill>
                <a:hlinkClick r:id="rId27"/>
              </a:rPr>
              <a:t>Directional Stimulus Prompting</a:t>
            </a:r>
            <a:endParaRPr sz="1700">
              <a:uFill>
                <a:noFill/>
              </a:uFill>
              <a:hlinkClick r:id="rId28"/>
            </a:endParaRPr>
          </a:p>
          <a:p>
            <a:pPr indent="-336550" lvl="0" marL="457200" marR="0" rtl="0" algn="l">
              <a:lnSpc>
                <a:spcPct val="115000"/>
              </a:lnSpc>
              <a:spcBef>
                <a:spcPts val="0"/>
              </a:spcBef>
              <a:spcAft>
                <a:spcPts val="0"/>
              </a:spcAft>
              <a:buSzPts val="1700"/>
              <a:buChar char="-"/>
            </a:pPr>
            <a:r>
              <a:rPr lang="en" sz="1700">
                <a:uFill>
                  <a:noFill/>
                </a:uFill>
                <a:hlinkClick r:id="rId29"/>
              </a:rPr>
              <a:t>Program-Aided Language Models</a:t>
            </a:r>
            <a:endParaRPr sz="1700">
              <a:uFill>
                <a:noFill/>
              </a:uFill>
              <a:hlinkClick r:id="rId30"/>
            </a:endParaRPr>
          </a:p>
          <a:p>
            <a:pPr indent="-336550" lvl="0" marL="457200" marR="0" rtl="0" algn="l">
              <a:lnSpc>
                <a:spcPct val="115000"/>
              </a:lnSpc>
              <a:spcBef>
                <a:spcPts val="0"/>
              </a:spcBef>
              <a:spcAft>
                <a:spcPts val="0"/>
              </a:spcAft>
              <a:buSzPts val="1700"/>
              <a:buChar char="-"/>
            </a:pPr>
            <a:r>
              <a:rPr lang="en" sz="1700">
                <a:uFill>
                  <a:noFill/>
                </a:uFill>
                <a:hlinkClick r:id="rId31"/>
              </a:rPr>
              <a:t>ReAct</a:t>
            </a:r>
            <a:endParaRPr sz="1700">
              <a:uFill>
                <a:noFill/>
              </a:uFill>
              <a:hlinkClick r:id="rId32"/>
            </a:endParaRPr>
          </a:p>
          <a:p>
            <a:pPr indent="-336550" lvl="0" marL="457200" marR="0" rtl="0" algn="l">
              <a:lnSpc>
                <a:spcPct val="115000"/>
              </a:lnSpc>
              <a:spcBef>
                <a:spcPts val="0"/>
              </a:spcBef>
              <a:spcAft>
                <a:spcPts val="0"/>
              </a:spcAft>
              <a:buSzPts val="1700"/>
              <a:buChar char="-"/>
            </a:pPr>
            <a:r>
              <a:rPr lang="en" sz="1700">
                <a:uFill>
                  <a:noFill/>
                </a:uFill>
                <a:hlinkClick r:id="rId33"/>
              </a:rPr>
              <a:t>Reflexion</a:t>
            </a:r>
            <a:endParaRPr sz="1700">
              <a:uFill>
                <a:noFill/>
              </a:uFill>
              <a:hlinkClick r:id="rId34"/>
            </a:endParaRPr>
          </a:p>
          <a:p>
            <a:pPr indent="-336550" lvl="0" marL="457200" marR="0" rtl="0" algn="l">
              <a:lnSpc>
                <a:spcPct val="115000"/>
              </a:lnSpc>
              <a:spcBef>
                <a:spcPts val="0"/>
              </a:spcBef>
              <a:spcAft>
                <a:spcPts val="0"/>
              </a:spcAft>
              <a:buSzPts val="1700"/>
              <a:buChar char="-"/>
            </a:pPr>
            <a:r>
              <a:rPr lang="en" sz="1700">
                <a:uFill>
                  <a:noFill/>
                </a:uFill>
                <a:hlinkClick r:id="rId35"/>
              </a:rPr>
              <a:t>Multimodal CoT</a:t>
            </a:r>
            <a:endParaRPr sz="1700">
              <a:uFill>
                <a:noFill/>
              </a:uFill>
              <a:hlinkClick r:id="rId36"/>
            </a:endParaRPr>
          </a:p>
          <a:p>
            <a:pPr indent="-336550" lvl="0" marL="457200" marR="0" rtl="0" algn="l">
              <a:lnSpc>
                <a:spcPct val="115000"/>
              </a:lnSpc>
              <a:spcBef>
                <a:spcPts val="0"/>
              </a:spcBef>
              <a:spcAft>
                <a:spcPts val="0"/>
              </a:spcAft>
              <a:buSzPts val="1700"/>
              <a:buChar char="-"/>
            </a:pPr>
            <a:r>
              <a:rPr lang="en" sz="1700">
                <a:uFill>
                  <a:noFill/>
                </a:uFill>
                <a:hlinkClick r:id="rId37"/>
              </a:rPr>
              <a:t>Graph Prompting</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1" title="Pedro el mono sorprendido (Provided by Tenor)"/>
          <p:cNvPicPr preferRelativeResize="0"/>
          <p:nvPr/>
        </p:nvPicPr>
        <p:blipFill>
          <a:blip r:embed="rId3">
            <a:alphaModFix/>
          </a:blip>
          <a:stretch>
            <a:fillRect/>
          </a:stretch>
        </p:blipFill>
        <p:spPr>
          <a:xfrm>
            <a:off x="1139500" y="0"/>
            <a:ext cx="6865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689325" y="57190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Retrieval Augmented Generation </a:t>
            </a:r>
            <a:endParaRPr b="1" sz="2600"/>
          </a:p>
        </p:txBody>
      </p:sp>
      <p:pic>
        <p:nvPicPr>
          <p:cNvPr id="280" name="Google Shape;280;p42"/>
          <p:cNvPicPr preferRelativeResize="0"/>
          <p:nvPr/>
        </p:nvPicPr>
        <p:blipFill>
          <a:blip r:embed="rId3">
            <a:alphaModFix/>
          </a:blip>
          <a:stretch>
            <a:fillRect/>
          </a:stretch>
        </p:blipFill>
        <p:spPr>
          <a:xfrm>
            <a:off x="947725" y="1146175"/>
            <a:ext cx="7248525"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idx="4294967295" type="title"/>
          </p:nvPr>
        </p:nvSpPr>
        <p:spPr>
          <a:xfrm>
            <a:off x="311700" y="1999050"/>
            <a:ext cx="85206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20"/>
              <a:t>Demostración</a:t>
            </a:r>
            <a:endParaRPr sz="502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idx="4294967295" type="title"/>
          </p:nvPr>
        </p:nvSpPr>
        <p:spPr>
          <a:xfrm>
            <a:off x="311700" y="1815000"/>
            <a:ext cx="8520600" cy="167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120"/>
              <a:t>Introducción a los Agentes Inteligentes</a:t>
            </a:r>
            <a:endParaRPr b="1" sz="51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0000" y="513575"/>
            <a:ext cx="5718900" cy="59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Tabla de contenido</a:t>
            </a:r>
            <a:endParaRPr/>
          </a:p>
        </p:txBody>
      </p:sp>
      <p:sp>
        <p:nvSpPr>
          <p:cNvPr id="186" name="Google Shape;186;p27"/>
          <p:cNvSpPr txBox="1"/>
          <p:nvPr>
            <p:ph idx="1" type="body"/>
          </p:nvPr>
        </p:nvSpPr>
        <p:spPr>
          <a:xfrm>
            <a:off x="265700" y="1152475"/>
            <a:ext cx="8520600" cy="39144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Clr>
                <a:schemeClr val="dk1"/>
              </a:buClr>
              <a:buSzPts val="1600"/>
              <a:buAutoNum type="arabicPeriod"/>
            </a:pPr>
            <a:r>
              <a:rPr b="1" lang="en" sz="1600">
                <a:solidFill>
                  <a:schemeClr val="dk1"/>
                </a:solidFill>
              </a:rPr>
              <a:t>Large Language Model (LLM)</a:t>
            </a:r>
            <a:endParaRPr b="1" sz="1600">
              <a:solidFill>
                <a:schemeClr val="dk1"/>
              </a:solidFill>
            </a:endParaRPr>
          </a:p>
          <a:p>
            <a:pPr indent="-330200" lvl="0" marL="457200" rtl="0" algn="just">
              <a:spcBef>
                <a:spcPts val="0"/>
              </a:spcBef>
              <a:spcAft>
                <a:spcPts val="0"/>
              </a:spcAft>
              <a:buClr>
                <a:schemeClr val="dk1"/>
              </a:buClr>
              <a:buSzPts val="1600"/>
              <a:buAutoNum type="arabicPeriod"/>
            </a:pPr>
            <a:r>
              <a:rPr b="1" lang="en" sz="1600">
                <a:solidFill>
                  <a:schemeClr val="dk1"/>
                </a:solidFill>
              </a:rPr>
              <a:t>Prompts</a:t>
            </a:r>
            <a:endParaRPr b="1"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Tips para la construcción de prompts</a:t>
            </a:r>
            <a:endParaRPr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Técnicas de Prompts</a:t>
            </a:r>
            <a:endParaRPr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Retrieval Augmented Generation (RAG)</a:t>
            </a:r>
            <a:endParaRPr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Demo</a:t>
            </a:r>
            <a:endParaRPr sz="1600">
              <a:solidFill>
                <a:schemeClr val="dk1"/>
              </a:solidFill>
            </a:endParaRPr>
          </a:p>
          <a:p>
            <a:pPr indent="-330200" lvl="0" marL="457200" rtl="0" algn="just">
              <a:spcBef>
                <a:spcPts val="0"/>
              </a:spcBef>
              <a:spcAft>
                <a:spcPts val="0"/>
              </a:spcAft>
              <a:buClr>
                <a:schemeClr val="dk1"/>
              </a:buClr>
              <a:buSzPts val="1600"/>
              <a:buAutoNum type="arabicPeriod"/>
            </a:pPr>
            <a:r>
              <a:rPr b="1" lang="en" sz="1600">
                <a:solidFill>
                  <a:schemeClr val="dk1"/>
                </a:solidFill>
              </a:rPr>
              <a:t>Agentes Inteligentes</a:t>
            </a:r>
            <a:endParaRPr b="1"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Arquitectura y Funcionamiento</a:t>
            </a:r>
            <a:endParaRPr sz="1600">
              <a:solidFill>
                <a:schemeClr val="dk1"/>
              </a:solidFill>
            </a:endParaRPr>
          </a:p>
          <a:p>
            <a:pPr indent="-330200" lvl="1" marL="914400" rtl="0" algn="just">
              <a:spcBef>
                <a:spcPts val="1600"/>
              </a:spcBef>
              <a:spcAft>
                <a:spcPts val="0"/>
              </a:spcAft>
              <a:buClr>
                <a:schemeClr val="dk1"/>
              </a:buClr>
              <a:buSzPts val="1600"/>
              <a:buChar char="-"/>
            </a:pPr>
            <a:r>
              <a:rPr lang="en" sz="1600">
                <a:solidFill>
                  <a:schemeClr val="dk1"/>
                </a:solidFill>
              </a:rPr>
              <a:t>Demo</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idx="1" type="subTitle"/>
          </p:nvPr>
        </p:nvSpPr>
        <p:spPr>
          <a:xfrm>
            <a:off x="191025" y="1124800"/>
            <a:ext cx="8655000" cy="391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4998">
                <a:solidFill>
                  <a:schemeClr val="dk1"/>
                </a:solidFill>
              </a:rPr>
              <a:t>A</a:t>
            </a:r>
            <a:r>
              <a:rPr b="1" lang="en" sz="4998">
                <a:solidFill>
                  <a:schemeClr val="dk1"/>
                </a:solidFill>
              </a:rPr>
              <a:t>gente Inteligente</a:t>
            </a:r>
            <a:endParaRPr sz="4998">
              <a:solidFill>
                <a:schemeClr val="dk1"/>
              </a:solidFill>
            </a:endParaRPr>
          </a:p>
          <a:p>
            <a:pPr indent="0" lvl="0" marL="0" rtl="0" algn="just">
              <a:spcBef>
                <a:spcPts val="0"/>
              </a:spcBef>
              <a:spcAft>
                <a:spcPts val="0"/>
              </a:spcAft>
              <a:buNone/>
            </a:pPr>
            <a:r>
              <a:rPr lang="en" sz="3400"/>
              <a:t>E</a:t>
            </a:r>
            <a:r>
              <a:rPr lang="en" sz="3400">
                <a:solidFill>
                  <a:schemeClr val="dk1"/>
                </a:solidFill>
              </a:rPr>
              <a:t>s un programa autónomo que utiliza modelos de lenguaje, datos, y lógica para </a:t>
            </a:r>
            <a:r>
              <a:rPr b="1" lang="en" sz="3400">
                <a:solidFill>
                  <a:schemeClr val="dk1"/>
                </a:solidFill>
              </a:rPr>
              <a:t>tomar decisiones</a:t>
            </a:r>
            <a:r>
              <a:rPr lang="en" sz="3400">
                <a:solidFill>
                  <a:schemeClr val="dk1"/>
                </a:solidFill>
              </a:rPr>
              <a:t> y realizar tareas específicas de </a:t>
            </a:r>
            <a:r>
              <a:rPr b="1" lang="en" sz="3400">
                <a:solidFill>
                  <a:schemeClr val="dk1"/>
                </a:solidFill>
              </a:rPr>
              <a:t>manera independiente.</a:t>
            </a:r>
            <a:r>
              <a:rPr lang="en" sz="3400">
                <a:solidFill>
                  <a:schemeClr val="dk1"/>
                </a:solidFill>
              </a:rPr>
              <a:t> </a:t>
            </a:r>
            <a:endParaRPr sz="3400">
              <a:solidFill>
                <a:schemeClr val="dk1"/>
              </a:solidFill>
            </a:endParaRPr>
          </a:p>
        </p:txBody>
      </p:sp>
      <p:pic>
        <p:nvPicPr>
          <p:cNvPr id="296" name="Google Shape;296;p45"/>
          <p:cNvPicPr preferRelativeResize="0"/>
          <p:nvPr/>
        </p:nvPicPr>
        <p:blipFill>
          <a:blip r:embed="rId3">
            <a:alphaModFix/>
          </a:blip>
          <a:stretch>
            <a:fillRect/>
          </a:stretch>
        </p:blipFill>
        <p:spPr>
          <a:xfrm>
            <a:off x="6380275" y="1124800"/>
            <a:ext cx="952550" cy="952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6"/>
          <p:cNvPicPr preferRelativeResize="0"/>
          <p:nvPr/>
        </p:nvPicPr>
        <p:blipFill>
          <a:blip r:embed="rId3">
            <a:alphaModFix/>
          </a:blip>
          <a:stretch>
            <a:fillRect/>
          </a:stretch>
        </p:blipFill>
        <p:spPr>
          <a:xfrm>
            <a:off x="2658500" y="0"/>
            <a:ext cx="3826993"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47"/>
          <p:cNvPicPr preferRelativeResize="0"/>
          <p:nvPr/>
        </p:nvPicPr>
        <p:blipFill>
          <a:blip r:embed="rId3">
            <a:alphaModFix/>
          </a:blip>
          <a:stretch>
            <a:fillRect/>
          </a:stretch>
        </p:blipFill>
        <p:spPr>
          <a:xfrm>
            <a:off x="1331438" y="696650"/>
            <a:ext cx="6481126" cy="4446852"/>
          </a:xfrm>
          <a:prstGeom prst="rect">
            <a:avLst/>
          </a:prstGeom>
          <a:noFill/>
          <a:ln>
            <a:noFill/>
          </a:ln>
        </p:spPr>
      </p:pic>
      <p:sp>
        <p:nvSpPr>
          <p:cNvPr id="307" name="Google Shape;307;p47"/>
          <p:cNvSpPr txBox="1"/>
          <p:nvPr>
            <p:ph idx="4294967295" type="ctrTitle"/>
          </p:nvPr>
        </p:nvSpPr>
        <p:spPr>
          <a:xfrm>
            <a:off x="194688" y="199300"/>
            <a:ext cx="8754600" cy="6450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sz="2500"/>
              <a:t>Arquitectura y Funcionamiento de los agentes</a:t>
            </a:r>
            <a:endParaRPr b="1"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idx="4294967295" type="title"/>
          </p:nvPr>
        </p:nvSpPr>
        <p:spPr>
          <a:xfrm>
            <a:off x="311700" y="1999050"/>
            <a:ext cx="85206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20"/>
              <a:t>Demostración</a:t>
            </a:r>
            <a:endParaRPr sz="502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763975" y="498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Recursos de Aprendizaje</a:t>
            </a:r>
            <a:endParaRPr/>
          </a:p>
        </p:txBody>
      </p:sp>
      <p:sp>
        <p:nvSpPr>
          <p:cNvPr id="318" name="Google Shape;318;p49"/>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u="sng">
                <a:solidFill>
                  <a:schemeClr val="hlink"/>
                </a:solidFill>
                <a:highlight>
                  <a:srgbClr val="FFFFFF"/>
                </a:highlight>
                <a:hlinkClick r:id="rId3"/>
              </a:rPr>
              <a:t>Generative AI: Foundation Models and Platforms</a:t>
            </a:r>
            <a:endParaRPr sz="2200"/>
          </a:p>
          <a:p>
            <a:pPr indent="0" lvl="0" marL="0" rtl="0" algn="l">
              <a:spcBef>
                <a:spcPts val="0"/>
              </a:spcBef>
              <a:spcAft>
                <a:spcPts val="0"/>
              </a:spcAft>
              <a:buNone/>
            </a:pPr>
            <a:r>
              <a:t/>
            </a:r>
            <a:endParaRPr sz="2200"/>
          </a:p>
          <a:p>
            <a:pPr indent="-336550" lvl="0" marL="457200" rtl="0" algn="l">
              <a:spcBef>
                <a:spcPts val="0"/>
              </a:spcBef>
              <a:spcAft>
                <a:spcPts val="0"/>
              </a:spcAft>
              <a:buClr>
                <a:schemeClr val="dk1"/>
              </a:buClr>
              <a:buSzPts val="1700"/>
              <a:buChar char="-"/>
            </a:pPr>
            <a:r>
              <a:rPr lang="en" sz="2200" u="sng">
                <a:solidFill>
                  <a:schemeClr val="hlink"/>
                </a:solidFill>
                <a:highlight>
                  <a:srgbClr val="FFFFFF"/>
                </a:highlight>
                <a:hlinkClick r:id="rId4"/>
              </a:rPr>
              <a:t>Generative AI: Prompt Engineering Basics</a:t>
            </a:r>
            <a:endParaRPr/>
          </a:p>
          <a:p>
            <a:pPr indent="0" lvl="0" marL="0" rtl="0" algn="l">
              <a:spcBef>
                <a:spcPts val="0"/>
              </a:spcBef>
              <a:spcAft>
                <a:spcPts val="0"/>
              </a:spcAft>
              <a:buNone/>
            </a:pPr>
            <a:r>
              <a:t/>
            </a:r>
            <a:endParaRPr/>
          </a:p>
          <a:p>
            <a:pPr indent="-336550" lvl="0" marL="457200" rtl="0" algn="l">
              <a:spcBef>
                <a:spcPts val="0"/>
              </a:spcBef>
              <a:spcAft>
                <a:spcPts val="0"/>
              </a:spcAft>
              <a:buClr>
                <a:schemeClr val="dk1"/>
              </a:buClr>
              <a:buSzPts val="1700"/>
              <a:buChar char="-"/>
            </a:pPr>
            <a:r>
              <a:rPr lang="en" sz="2200" u="sng">
                <a:solidFill>
                  <a:schemeClr val="hlink"/>
                </a:solidFill>
                <a:highlight>
                  <a:srgbClr val="FFFFFF"/>
                </a:highlight>
                <a:hlinkClick r:id="rId5"/>
              </a:rPr>
              <a:t>Prompt Engineering Guide</a:t>
            </a:r>
            <a:endParaRPr b="1" sz="2200">
              <a:highlight>
                <a:srgbClr val="111111"/>
              </a:highlight>
              <a:latin typeface="Roboto"/>
              <a:ea typeface="Roboto"/>
              <a:cs typeface="Roboto"/>
              <a:sym typeface="Roboto"/>
            </a:endParaRPr>
          </a:p>
          <a:p>
            <a:pPr indent="0" lvl="0" marL="0" rtl="0" algn="l">
              <a:spcBef>
                <a:spcPts val="0"/>
              </a:spcBef>
              <a:spcAft>
                <a:spcPts val="0"/>
              </a:spcAft>
              <a:buNone/>
            </a:pPr>
            <a:r>
              <a:t/>
            </a:r>
            <a:endParaRPr b="1" sz="2200">
              <a:highlight>
                <a:srgbClr val="111111"/>
              </a:highlight>
              <a:latin typeface="Roboto"/>
              <a:ea typeface="Roboto"/>
              <a:cs typeface="Roboto"/>
              <a:sym typeface="Roboto"/>
            </a:endParaRPr>
          </a:p>
          <a:p>
            <a:pPr indent="-336550" lvl="0" marL="457200" rtl="0" algn="l">
              <a:spcBef>
                <a:spcPts val="0"/>
              </a:spcBef>
              <a:spcAft>
                <a:spcPts val="0"/>
              </a:spcAft>
              <a:buClr>
                <a:schemeClr val="dk1"/>
              </a:buClr>
              <a:buSzPts val="1700"/>
              <a:buChar char="-"/>
            </a:pPr>
            <a:r>
              <a:rPr lang="en" sz="2200" u="sng">
                <a:solidFill>
                  <a:schemeClr val="hlink"/>
                </a:solidFill>
                <a:highlight>
                  <a:srgbClr val="FFFFFF"/>
                </a:highlight>
                <a:hlinkClick r:id="rId6"/>
              </a:rPr>
              <a:t>Functions, Tools and Agents with LangChain</a:t>
            </a:r>
            <a:endParaRPr sz="2200"/>
          </a:p>
          <a:p>
            <a:pPr indent="0" lvl="0" marL="0" rtl="0" algn="l">
              <a:spcBef>
                <a:spcPts val="0"/>
              </a:spcBef>
              <a:spcAft>
                <a:spcPts val="0"/>
              </a:spcAft>
              <a:buNone/>
            </a:pPr>
            <a:r>
              <a:t/>
            </a:r>
            <a:endParaRPr sz="2200"/>
          </a:p>
          <a:p>
            <a:pPr indent="-349250" lvl="0" marL="457200" rtl="0" algn="l">
              <a:lnSpc>
                <a:spcPct val="125000"/>
              </a:lnSpc>
              <a:spcBef>
                <a:spcPts val="0"/>
              </a:spcBef>
              <a:spcAft>
                <a:spcPts val="0"/>
              </a:spcAft>
              <a:buClr>
                <a:schemeClr val="dk1"/>
              </a:buClr>
              <a:buSzPts val="1900"/>
              <a:buChar char="-"/>
            </a:pPr>
            <a:r>
              <a:rPr lang="en" sz="2200" u="sng">
                <a:solidFill>
                  <a:schemeClr val="hlink"/>
                </a:solidFill>
                <a:highlight>
                  <a:srgbClr val="FFFFFF"/>
                </a:highlight>
                <a:hlinkClick r:id="rId7"/>
              </a:rPr>
              <a:t>Prompt engineering</a:t>
            </a:r>
            <a:endParaRPr b="1" sz="2200">
              <a:solidFill>
                <a:schemeClr val="hlink"/>
              </a:solidFill>
              <a:highlight>
                <a:srgbClr val="202123"/>
              </a:highlight>
              <a:uFill>
                <a:noFill/>
              </a:uFill>
              <a:hlinkClick r:id="rId8"/>
            </a:endParaRPr>
          </a:p>
          <a:p>
            <a:pPr indent="0" lvl="0" marL="457200" rtl="0" algn="l">
              <a:spcBef>
                <a:spcPts val="0"/>
              </a:spcBef>
              <a:spcAft>
                <a:spcPts val="0"/>
              </a:spcAft>
              <a:buNone/>
            </a:pPr>
            <a:r>
              <a:t/>
            </a:r>
            <a:endParaRPr sz="2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idx="4294967295" type="title"/>
          </p:nvPr>
        </p:nvSpPr>
        <p:spPr>
          <a:xfrm>
            <a:off x="304950" y="291725"/>
            <a:ext cx="376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Preguntas</a:t>
            </a:r>
            <a:endParaRPr/>
          </a:p>
        </p:txBody>
      </p:sp>
      <p:pic>
        <p:nvPicPr>
          <p:cNvPr id="324" name="Google Shape;324;p50"/>
          <p:cNvPicPr preferRelativeResize="0"/>
          <p:nvPr/>
        </p:nvPicPr>
        <p:blipFill>
          <a:blip r:embed="rId3">
            <a:alphaModFix/>
          </a:blip>
          <a:stretch>
            <a:fillRect/>
          </a:stretch>
        </p:blipFill>
        <p:spPr>
          <a:xfrm>
            <a:off x="627063" y="994750"/>
            <a:ext cx="3121964" cy="3820976"/>
          </a:xfrm>
          <a:prstGeom prst="rect">
            <a:avLst/>
          </a:prstGeom>
          <a:noFill/>
          <a:ln>
            <a:noFill/>
          </a:ln>
        </p:spPr>
      </p:pic>
      <p:sp>
        <p:nvSpPr>
          <p:cNvPr id="325" name="Google Shape;325;p50"/>
          <p:cNvSpPr txBox="1"/>
          <p:nvPr>
            <p:ph idx="4294967295" type="title"/>
          </p:nvPr>
        </p:nvSpPr>
        <p:spPr>
          <a:xfrm>
            <a:off x="4071150" y="291725"/>
            <a:ext cx="488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QR del repositorio:</a:t>
            </a:r>
            <a:endParaRPr/>
          </a:p>
        </p:txBody>
      </p:sp>
      <p:pic>
        <p:nvPicPr>
          <p:cNvPr id="326" name="Google Shape;326;p50"/>
          <p:cNvPicPr preferRelativeResize="0"/>
          <p:nvPr/>
        </p:nvPicPr>
        <p:blipFill>
          <a:blip r:embed="rId4">
            <a:alphaModFix/>
          </a:blip>
          <a:stretch>
            <a:fillRect/>
          </a:stretch>
        </p:blipFill>
        <p:spPr>
          <a:xfrm>
            <a:off x="5079825" y="938550"/>
            <a:ext cx="3173550" cy="3173550"/>
          </a:xfrm>
          <a:prstGeom prst="rect">
            <a:avLst/>
          </a:prstGeom>
          <a:noFill/>
          <a:ln>
            <a:noFill/>
          </a:ln>
        </p:spPr>
      </p:pic>
      <p:sp>
        <p:nvSpPr>
          <p:cNvPr id="327" name="Google Shape;327;p50"/>
          <p:cNvSpPr txBox="1"/>
          <p:nvPr/>
        </p:nvSpPr>
        <p:spPr>
          <a:xfrm>
            <a:off x="4847550" y="3859150"/>
            <a:ext cx="4109100" cy="15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Poppins"/>
                <a:ea typeface="Poppins"/>
                <a:cs typeface="Poppins"/>
                <a:sym typeface="Poppins"/>
                <a:hlinkClick r:id="rId5"/>
              </a:rPr>
              <a:t>https://github.com/britop12</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50" u="sng">
                <a:solidFill>
                  <a:schemeClr val="hlink"/>
                </a:solidFill>
                <a:latin typeface="Poppins"/>
                <a:ea typeface="Poppins"/>
                <a:cs typeface="Poppins"/>
                <a:sym typeface="Poppins"/>
                <a:hlinkClick r:id="rId6"/>
              </a:rPr>
              <a:t>https://www.linkedin.com/in/dioselin-brito/</a:t>
            </a:r>
            <a:endParaRPr sz="1850">
              <a:solidFill>
                <a:schemeClr val="dk1"/>
              </a:solidFill>
              <a:latin typeface="Poppins"/>
              <a:ea typeface="Poppins"/>
              <a:cs typeface="Poppins"/>
              <a:sym typeface="Poppins"/>
            </a:endParaRPr>
          </a:p>
          <a:p>
            <a:pPr indent="0" lvl="0" marL="0" rtl="0" algn="l">
              <a:spcBef>
                <a:spcPts val="0"/>
              </a:spcBef>
              <a:spcAft>
                <a:spcPts val="0"/>
              </a:spcAft>
              <a:buNone/>
            </a:pPr>
            <a:r>
              <a:t/>
            </a:r>
            <a:endParaRPr sz="1850">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idx="1" type="subTitle"/>
          </p:nvPr>
        </p:nvSpPr>
        <p:spPr>
          <a:xfrm>
            <a:off x="919300" y="670075"/>
            <a:ext cx="6753900" cy="42666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 sz="2400">
                <a:solidFill>
                  <a:schemeClr val="dk1"/>
                </a:solidFill>
              </a:rPr>
              <a:t>Un </a:t>
            </a:r>
            <a:r>
              <a:rPr b="1" lang="en" sz="2400">
                <a:solidFill>
                  <a:schemeClr val="dk1"/>
                </a:solidFill>
              </a:rPr>
              <a:t>LLM (Large Language Model)</a:t>
            </a:r>
            <a:r>
              <a:rPr lang="en" sz="2400">
                <a:solidFill>
                  <a:schemeClr val="dk1"/>
                </a:solidFill>
              </a:rPr>
              <a:t> es un tipo de modelo de inteligencia artificial que se entrena en vastas cantidades de texto </a:t>
            </a:r>
            <a:r>
              <a:rPr b="1" lang="en" sz="2400">
                <a:solidFill>
                  <a:schemeClr val="dk1"/>
                </a:solidFill>
              </a:rPr>
              <a:t>para comprender y generar lenguaje natural</a:t>
            </a:r>
            <a:r>
              <a:rPr lang="en" sz="2400">
                <a:solidFill>
                  <a:schemeClr val="dk1"/>
                </a:solidFill>
              </a:rPr>
              <a:t>.</a:t>
            </a:r>
            <a:endParaRPr sz="2400">
              <a:solidFill>
                <a:schemeClr val="dk1"/>
              </a:solidFill>
            </a:endParaRPr>
          </a:p>
          <a:p>
            <a:pPr indent="0" lvl="0" marL="0" rtl="0" algn="just">
              <a:spcBef>
                <a:spcPts val="1200"/>
              </a:spcBef>
              <a:spcAft>
                <a:spcPts val="0"/>
              </a:spcAft>
              <a:buClr>
                <a:schemeClr val="dk1"/>
              </a:buClr>
              <a:buSzPts val="1100"/>
              <a:buFont typeface="Arial"/>
              <a:buNone/>
            </a:pPr>
            <a:r>
              <a:t/>
            </a:r>
            <a:endParaRPr sz="2400">
              <a:solidFill>
                <a:schemeClr val="dk1"/>
              </a:solidFill>
            </a:endParaRPr>
          </a:p>
          <a:p>
            <a:pPr indent="0" lvl="0" marL="0" rtl="0" algn="just">
              <a:spcBef>
                <a:spcPts val="1200"/>
              </a:spcBef>
              <a:spcAft>
                <a:spcPts val="0"/>
              </a:spcAft>
              <a:buClr>
                <a:schemeClr val="dk1"/>
              </a:buClr>
              <a:buSzPts val="1100"/>
              <a:buFont typeface="Arial"/>
              <a:buNone/>
            </a:pPr>
            <a:r>
              <a:rPr lang="en" sz="2400">
                <a:solidFill>
                  <a:schemeClr val="dk1"/>
                </a:solidFill>
              </a:rPr>
              <a:t>Estos modelos utilizan redes neuronales profundas, típicamente </a:t>
            </a:r>
            <a:r>
              <a:rPr b="1" lang="en" sz="2400">
                <a:solidFill>
                  <a:schemeClr val="dk1"/>
                </a:solidFill>
              </a:rPr>
              <a:t>con miles de</a:t>
            </a:r>
            <a:r>
              <a:rPr lang="en" sz="2400">
                <a:solidFill>
                  <a:schemeClr val="dk1"/>
                </a:solidFill>
              </a:rPr>
              <a:t> </a:t>
            </a:r>
            <a:r>
              <a:rPr b="1" lang="en" sz="2400">
                <a:solidFill>
                  <a:schemeClr val="dk1"/>
                </a:solidFill>
              </a:rPr>
              <a:t>millones de parámetros</a:t>
            </a:r>
            <a:r>
              <a:rPr lang="en" sz="2400">
                <a:solidFill>
                  <a:schemeClr val="dk1"/>
                </a:solidFill>
              </a:rPr>
              <a:t>, para captar patrones complejos en el lenguaje.</a:t>
            </a:r>
            <a:endParaRPr sz="2400">
              <a:solidFill>
                <a:schemeClr val="dk1"/>
              </a:solidFill>
            </a:endParaRPr>
          </a:p>
          <a:p>
            <a:pPr indent="0" lvl="0" marL="0" rtl="0" algn="l">
              <a:spcBef>
                <a:spcPts val="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849950" y="1401950"/>
            <a:ext cx="3422100" cy="1924926"/>
          </a:xfrm>
          <a:prstGeom prst="rect">
            <a:avLst/>
          </a:prstGeom>
          <a:noFill/>
          <a:ln>
            <a:noFill/>
          </a:ln>
        </p:spPr>
      </p:pic>
      <p:pic>
        <p:nvPicPr>
          <p:cNvPr id="197" name="Google Shape;197;p29"/>
          <p:cNvPicPr preferRelativeResize="0"/>
          <p:nvPr/>
        </p:nvPicPr>
        <p:blipFill>
          <a:blip r:embed="rId4">
            <a:alphaModFix/>
          </a:blip>
          <a:stretch>
            <a:fillRect/>
          </a:stretch>
        </p:blipFill>
        <p:spPr>
          <a:xfrm>
            <a:off x="4870950" y="1302200"/>
            <a:ext cx="3802774" cy="1407525"/>
          </a:xfrm>
          <a:prstGeom prst="rect">
            <a:avLst/>
          </a:prstGeom>
          <a:noFill/>
          <a:ln>
            <a:noFill/>
          </a:ln>
        </p:spPr>
      </p:pic>
      <p:pic>
        <p:nvPicPr>
          <p:cNvPr id="198" name="Google Shape;198;p29"/>
          <p:cNvPicPr preferRelativeResize="0"/>
          <p:nvPr/>
        </p:nvPicPr>
        <p:blipFill>
          <a:blip r:embed="rId5">
            <a:alphaModFix/>
          </a:blip>
          <a:stretch>
            <a:fillRect/>
          </a:stretch>
        </p:blipFill>
        <p:spPr>
          <a:xfrm>
            <a:off x="886813" y="3230213"/>
            <a:ext cx="3483175" cy="1742825"/>
          </a:xfrm>
          <a:prstGeom prst="rect">
            <a:avLst/>
          </a:prstGeom>
          <a:noFill/>
          <a:ln>
            <a:noFill/>
          </a:ln>
        </p:spPr>
      </p:pic>
      <p:pic>
        <p:nvPicPr>
          <p:cNvPr id="199" name="Google Shape;199;p29"/>
          <p:cNvPicPr preferRelativeResize="0"/>
          <p:nvPr/>
        </p:nvPicPr>
        <p:blipFill>
          <a:blip r:embed="rId6">
            <a:alphaModFix/>
          </a:blip>
          <a:stretch>
            <a:fillRect/>
          </a:stretch>
        </p:blipFill>
        <p:spPr>
          <a:xfrm>
            <a:off x="5811250" y="2854161"/>
            <a:ext cx="2118900" cy="2118900"/>
          </a:xfrm>
          <a:prstGeom prst="rect">
            <a:avLst/>
          </a:prstGeom>
          <a:noFill/>
          <a:ln>
            <a:noFill/>
          </a:ln>
        </p:spPr>
      </p:pic>
      <p:sp>
        <p:nvSpPr>
          <p:cNvPr id="200" name="Google Shape;200;p29"/>
          <p:cNvSpPr txBox="1"/>
          <p:nvPr/>
        </p:nvSpPr>
        <p:spPr>
          <a:xfrm>
            <a:off x="353300" y="574950"/>
            <a:ext cx="44154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dk1"/>
                </a:solidFill>
              </a:rPr>
              <a:t>Modelos Comerciales</a:t>
            </a:r>
            <a:endParaRPr b="1" sz="2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idx="1" type="subTitle"/>
          </p:nvPr>
        </p:nvSpPr>
        <p:spPr>
          <a:xfrm>
            <a:off x="605025" y="899650"/>
            <a:ext cx="8248500" cy="37455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en" sz="10191">
                <a:solidFill>
                  <a:schemeClr val="dk1"/>
                </a:solidFill>
              </a:rPr>
              <a:t>Prompt</a:t>
            </a:r>
            <a:endParaRPr sz="10191">
              <a:solidFill>
                <a:schemeClr val="dk1"/>
              </a:solidFill>
            </a:endParaRPr>
          </a:p>
          <a:p>
            <a:pPr indent="0" lvl="0" marL="0" rtl="0" algn="just">
              <a:spcBef>
                <a:spcPts val="1200"/>
              </a:spcBef>
              <a:spcAft>
                <a:spcPts val="0"/>
              </a:spcAft>
              <a:buClr>
                <a:schemeClr val="dk1"/>
              </a:buClr>
              <a:buSzPts val="1100"/>
              <a:buFont typeface="Arial"/>
              <a:buNone/>
            </a:pPr>
            <a:r>
              <a:rPr b="1" lang="en" sz="2735">
                <a:solidFill>
                  <a:schemeClr val="dk1"/>
                </a:solidFill>
              </a:rPr>
              <a:t>Es una entrada o instrucción</a:t>
            </a:r>
            <a:r>
              <a:rPr lang="en" sz="2735">
                <a:solidFill>
                  <a:schemeClr val="dk1"/>
                </a:solidFill>
              </a:rPr>
              <a:t> que se le da a un modelo de lenguaje o agente inteligente para guiar su comportamiento o generar una respuesta específica.</a:t>
            </a:r>
            <a:endParaRPr sz="2735">
              <a:solidFill>
                <a:schemeClr val="dk1"/>
              </a:solidFill>
            </a:endParaRPr>
          </a:p>
          <a:p>
            <a:pPr indent="0" lvl="0" marL="0" rtl="0" algn="just">
              <a:spcBef>
                <a:spcPts val="0"/>
              </a:spcBef>
              <a:spcAft>
                <a:spcPts val="0"/>
              </a:spcAft>
              <a:buNone/>
            </a:pPr>
            <a:r>
              <a:t/>
            </a:r>
            <a:endParaRPr sz="2500"/>
          </a:p>
        </p:txBody>
      </p:sp>
      <p:pic>
        <p:nvPicPr>
          <p:cNvPr id="206" name="Google Shape;206;p30"/>
          <p:cNvPicPr preferRelativeResize="0"/>
          <p:nvPr/>
        </p:nvPicPr>
        <p:blipFill>
          <a:blip r:embed="rId3">
            <a:alphaModFix/>
          </a:blip>
          <a:stretch>
            <a:fillRect/>
          </a:stretch>
        </p:blipFill>
        <p:spPr>
          <a:xfrm>
            <a:off x="5689125" y="1320300"/>
            <a:ext cx="1025325" cy="1025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1"/>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idx="4294967295" type="title"/>
          </p:nvPr>
        </p:nvSpPr>
        <p:spPr>
          <a:xfrm>
            <a:off x="651025" y="5475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solidFill>
                  <a:srgbClr val="FF0000"/>
                </a:solidFill>
              </a:rPr>
              <a:t>¿En qué está fallando mi Prompt?</a:t>
            </a:r>
            <a:endParaRPr b="1" sz="2520">
              <a:solidFill>
                <a:srgbClr val="FF0000"/>
              </a:solidFill>
            </a:endParaRPr>
          </a:p>
        </p:txBody>
      </p:sp>
      <p:sp>
        <p:nvSpPr>
          <p:cNvPr id="217" name="Google Shape;217;p32"/>
          <p:cNvSpPr txBox="1"/>
          <p:nvPr>
            <p:ph idx="4294967295" type="body"/>
          </p:nvPr>
        </p:nvSpPr>
        <p:spPr>
          <a:xfrm>
            <a:off x="311700" y="116012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Instrucciones incompletas o ambiguas.</a:t>
            </a:r>
            <a:endParaRPr sz="2000">
              <a:solidFill>
                <a:schemeClr val="dk1"/>
              </a:solidFill>
            </a:endParaRPr>
          </a:p>
          <a:p>
            <a:pPr indent="0" lvl="0" marL="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Contexto insuficiente.</a:t>
            </a:r>
            <a:endParaRPr sz="2000">
              <a:solidFill>
                <a:schemeClr val="dk1"/>
              </a:solidFill>
            </a:endParaRPr>
          </a:p>
          <a:p>
            <a:pPr indent="0" lvl="0" marL="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Exceso de complejidad.</a:t>
            </a:r>
            <a:endParaRPr sz="2000">
              <a:solidFill>
                <a:schemeClr val="dk1"/>
              </a:solidFill>
            </a:endParaRPr>
          </a:p>
          <a:p>
            <a:pPr indent="0" lvl="0" marL="45720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Sesgos Implícitos.</a:t>
            </a:r>
            <a:endParaRPr sz="2000">
              <a:solidFill>
                <a:schemeClr val="dk1"/>
              </a:solidFill>
            </a:endParaRPr>
          </a:p>
          <a:p>
            <a:pPr indent="0" lvl="0" marL="45720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Falta de Entrenamiento en el Tema Específico.</a:t>
            </a:r>
            <a:endParaRPr sz="2000">
              <a:solidFill>
                <a:schemeClr val="dk1"/>
              </a:solidFill>
            </a:endParaRPr>
          </a:p>
          <a:p>
            <a:pPr indent="0" lvl="0" marL="457200" rtl="0" algn="l">
              <a:spcBef>
                <a:spcPts val="0"/>
              </a:spcBef>
              <a:spcAft>
                <a:spcPts val="0"/>
              </a:spcAft>
              <a:buNone/>
            </a:pPr>
            <a:r>
              <a:t/>
            </a:r>
            <a:endParaRPr sz="2000"/>
          </a:p>
          <a:p>
            <a:pPr indent="-355600" lvl="0" marL="457200" rtl="0" algn="l">
              <a:spcBef>
                <a:spcPts val="0"/>
              </a:spcBef>
              <a:spcAft>
                <a:spcPts val="0"/>
              </a:spcAft>
              <a:buClr>
                <a:schemeClr val="dk1"/>
              </a:buClr>
              <a:buSzPts val="2000"/>
              <a:buChar char="-"/>
            </a:pPr>
            <a:r>
              <a:rPr lang="en" sz="2000">
                <a:solidFill>
                  <a:schemeClr val="dk1"/>
                </a:solidFill>
              </a:rPr>
              <a:t>Exceso de Generalización.</a:t>
            </a:r>
            <a:endParaRPr sz="2000">
              <a:solidFill>
                <a:schemeClr val="dk1"/>
              </a:solidFill>
            </a:endParaRPr>
          </a:p>
        </p:txBody>
      </p:sp>
      <p:pic>
        <p:nvPicPr>
          <p:cNvPr id="218" name="Google Shape;218;p32"/>
          <p:cNvPicPr preferRelativeResize="0"/>
          <p:nvPr/>
        </p:nvPicPr>
        <p:blipFill>
          <a:blip r:embed="rId3">
            <a:alphaModFix/>
          </a:blip>
          <a:stretch>
            <a:fillRect/>
          </a:stretch>
        </p:blipFill>
        <p:spPr>
          <a:xfrm>
            <a:off x="5239075" y="844275"/>
            <a:ext cx="4022674" cy="268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465750" y="110350"/>
            <a:ext cx="7288200" cy="91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6AA84F"/>
                </a:solidFill>
              </a:rPr>
              <a:t>Tips para la construcción de Prompts</a:t>
            </a:r>
            <a:endParaRPr b="1" sz="2500">
              <a:solidFill>
                <a:srgbClr val="6AA84F"/>
              </a:solidFill>
            </a:endParaRPr>
          </a:p>
        </p:txBody>
      </p:sp>
      <p:sp>
        <p:nvSpPr>
          <p:cNvPr id="224" name="Google Shape;224;p33"/>
          <p:cNvSpPr txBox="1"/>
          <p:nvPr>
            <p:ph idx="1" type="subTitle"/>
          </p:nvPr>
        </p:nvSpPr>
        <p:spPr>
          <a:xfrm flipH="1">
            <a:off x="469275" y="1030140"/>
            <a:ext cx="3677100" cy="3791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Escribir instrucciones claras.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Dividir tareas complejas a sub tareas </a:t>
            </a:r>
            <a:r>
              <a:rPr lang="en" sz="2000">
                <a:solidFill>
                  <a:schemeClr val="dk1"/>
                </a:solidFill>
              </a:rPr>
              <a:t>más</a:t>
            </a:r>
            <a:r>
              <a:rPr lang="en" sz="2000">
                <a:solidFill>
                  <a:schemeClr val="dk1"/>
                </a:solidFill>
              </a:rPr>
              <a:t> simples.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Uso de herramientas externas (RAGs, relevant documents, etc).</a:t>
            </a:r>
            <a:endParaRPr sz="2000">
              <a:solidFill>
                <a:schemeClr val="dk1"/>
              </a:solidFill>
            </a:endParaRPr>
          </a:p>
        </p:txBody>
      </p:sp>
      <p:sp>
        <p:nvSpPr>
          <p:cNvPr id="225" name="Google Shape;225;p33"/>
          <p:cNvSpPr txBox="1"/>
          <p:nvPr>
            <p:ph idx="4294967295" type="body"/>
          </p:nvPr>
        </p:nvSpPr>
        <p:spPr>
          <a:xfrm>
            <a:off x="4572000" y="1110325"/>
            <a:ext cx="4260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Dar textos de referencias.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Darle la oportunidad al modelo que se tome un autofeedback.</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Prueba y error.</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nvSpPr>
        <p:spPr>
          <a:xfrm>
            <a:off x="591450" y="1165125"/>
            <a:ext cx="79611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chemeClr val="dk1"/>
                </a:solidFill>
                <a:latin typeface="Comfortaa"/>
                <a:ea typeface="Comfortaa"/>
                <a:cs typeface="Comfortaa"/>
                <a:sym typeface="Comfortaa"/>
              </a:rPr>
              <a:t>Prompt: </a:t>
            </a:r>
            <a:r>
              <a:rPr lang="en" sz="1800">
                <a:solidFill>
                  <a:schemeClr val="dk1"/>
                </a:solidFill>
                <a:latin typeface="Comfortaa"/>
                <a:ea typeface="Comfortaa"/>
                <a:cs typeface="Comfortaa"/>
                <a:sym typeface="Comfortaa"/>
              </a:rPr>
              <a:t>Quiero que generes un análisis comparativo entre la efectividad de los métodos de aprendizaje supervisado y no supervisado en la detección de fraudes financieros, pero asegúrate de incluir referencias a modelos específicos como SVM, redes neuronales y clustering, y también compara los enfoques modernos de machine learning con técnicas tradicionales como el análisis discriminante lineal. Además, considera las implicaciones éticas del uso de cada método, especialmente en términos de sesgo algorítmico, y proporciona recomendaciones sobre cuál método es más adecuado para instituciones financieras pequeñas en países en desarrollo.</a:t>
            </a:r>
            <a:endParaRPr sz="1800">
              <a:solidFill>
                <a:schemeClr val="dk1"/>
              </a:solidFill>
              <a:latin typeface="Comfortaa"/>
              <a:ea typeface="Comfortaa"/>
              <a:cs typeface="Comfortaa"/>
              <a:sym typeface="Comfortaa"/>
            </a:endParaRPr>
          </a:p>
        </p:txBody>
      </p:sp>
      <p:sp>
        <p:nvSpPr>
          <p:cNvPr id="231" name="Google Shape;231;p34"/>
          <p:cNvSpPr txBox="1"/>
          <p:nvPr/>
        </p:nvSpPr>
        <p:spPr>
          <a:xfrm>
            <a:off x="2364300" y="421625"/>
            <a:ext cx="441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Ejemplo #1: ¿Es complejo?</a:t>
            </a:r>
            <a:endParaRPr b="1"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E7F9"/>
      </a:dk2>
      <a:lt2>
        <a:srgbClr val="80B0ED"/>
      </a:lt2>
      <a:accent1>
        <a:srgbClr val="5899DD"/>
      </a:accent1>
      <a:accent2>
        <a:srgbClr val="4864C0"/>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